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70" r:id="rId2"/>
  </p:sldMasterIdLst>
  <p:notesMasterIdLst>
    <p:notesMasterId r:id="rId34"/>
  </p:notesMasterIdLst>
  <p:sldIdLst>
    <p:sldId id="375" r:id="rId3"/>
    <p:sldId id="398" r:id="rId4"/>
    <p:sldId id="257" r:id="rId5"/>
    <p:sldId id="401" r:id="rId6"/>
    <p:sldId id="353" r:id="rId7"/>
    <p:sldId id="396" r:id="rId8"/>
    <p:sldId id="259" r:id="rId9"/>
    <p:sldId id="397" r:id="rId10"/>
    <p:sldId id="399" r:id="rId11"/>
    <p:sldId id="262" r:id="rId12"/>
    <p:sldId id="400" r:id="rId13"/>
    <p:sldId id="403" r:id="rId14"/>
    <p:sldId id="404" r:id="rId15"/>
    <p:sldId id="268" r:id="rId16"/>
    <p:sldId id="270" r:id="rId17"/>
    <p:sldId id="258" r:id="rId18"/>
    <p:sldId id="266" r:id="rId19"/>
    <p:sldId id="355" r:id="rId20"/>
    <p:sldId id="370" r:id="rId21"/>
    <p:sldId id="371" r:id="rId22"/>
    <p:sldId id="356" r:id="rId23"/>
    <p:sldId id="357" r:id="rId24"/>
    <p:sldId id="362" r:id="rId25"/>
    <p:sldId id="363" r:id="rId26"/>
    <p:sldId id="364" r:id="rId27"/>
    <p:sldId id="365" r:id="rId28"/>
    <p:sldId id="256" r:id="rId29"/>
    <p:sldId id="367" r:id="rId30"/>
    <p:sldId id="298" r:id="rId31"/>
    <p:sldId id="402" r:id="rId32"/>
    <p:sldId id="395" r:id="rId33"/>
  </p:sldIdLst>
  <p:sldSz cx="12192000" cy="6858000"/>
  <p:notesSz cx="7010400" cy="92964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Franklin Gothic Book"/>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Franklin Gothic Book"/>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Franklin Gothic Book"/>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Franklin Gothic Book"/>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Franklin Gothic Book"/>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Franklin Gothic Book"/>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Franklin Gothic Book"/>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Franklin Gothic Book"/>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Franklin Gothic Book"/>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6600"/>
    <a:srgbClr val="3B858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6F5"/>
          </a:solidFill>
        </a:fill>
      </a:tcStyle>
    </a:wholeTbl>
    <a:band2H>
      <a:tcTxStyle/>
      <a:tcStyle>
        <a:tcBdr/>
        <a:fill>
          <a:solidFill>
            <a:srgbClr val="EBF3FA"/>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7E5DE"/>
          </a:solidFill>
        </a:fill>
      </a:tcStyle>
    </a:wholeTbl>
    <a:band2H>
      <a:tcTxStyle/>
      <a:tcStyle>
        <a:tcBdr/>
        <a:fill>
          <a:solidFill>
            <a:srgbClr val="F4F2EF"/>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CDADA"/>
          </a:solidFill>
        </a:fill>
      </a:tcStyle>
    </a:wholeTbl>
    <a:band2H>
      <a:tcTxStyle/>
      <a:tcStyle>
        <a:tcBdr/>
        <a:fill>
          <a:solidFill>
            <a:srgbClr val="EEEDED"/>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5906" autoAdjust="0"/>
  </p:normalViewPr>
  <p:slideViewPr>
    <p:cSldViewPr snapToGrid="0">
      <p:cViewPr varScale="1">
        <p:scale>
          <a:sx n="100" d="100"/>
          <a:sy n="100" d="100"/>
        </p:scale>
        <p:origin x="144" y="72"/>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1-02T18:37:53.48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0,'0'2,"1"0,0 0,0 0,0 0,0-1,0 1,0 0,1-1,-1 1,0-1,1 1,0-1,-1 0,1 0,0 1,-1-1,4 1,34 18,-37-19,18 6,1 0,-1-2,1 0,22 2,35 8,-27-2,1-2,0-2,1-2,57-1,-22-3,96 16,51 4,681-21,-454-5,655 3,-1097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1-02T18:37:56.86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61,'20'-8,"1"0,0 1,0 1,1 1,-1 1,28-2,139 2,-122 4,4533-1,-2140 4,4643-3,-6733-9,-295 4</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1-02T18:38:48.56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70,'136'2,"148"-5,-245-1,65-15,0-2,6 8,146 1,1647 14,-968-4,-774 10,250 44,-347-42,11 1,145 3,-202-14,-1 2,0 0,18 5,-28-5,12 2</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1-02T18:38:59.76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28,'1'-1,"-1"0,0 0,1 0,-1 0,0 0,1 0,-1 1,1-1,-1 0,1 0,0 1,-1-1,1 0,0 1,-1-1,1 1,0-1,0 1,0-1,-1 1,1-1,0 1,0 0,0-1,0 1,0 0,0 0,1 0,32-5,-28 5,460-5,-249 8,-68-4,369 16,-485-12,-1 2,0 1,42 14,-11-2,128 19,-189-36,56 5,94-1,-31-2,-102-1,-1 1,1 1,-1 1,0 1,18 8,-16-6,1-1,0-1,28 5,30-6,-67-5</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1-02T18:39:02.36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50,'4014'0,"-3987"-1,0-1,0-2,0-1,33-11,-16 5,-20 7,2 1,-1 1,0 1,33 2,-14 0,-24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1-02T18:39:07.15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2,'274'-2,"289"5,-334 18,-10 1,-104-19,-53-3,-1 2,0 3,0 3,68 17,-62-8,1-3,1-3,92 3,211-16,-131-9,163-3,77 15,-459-2,0-2,-1 0,0-1,24-9,-18 6,47-7,-54 12</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1" name="Shape 121"/>
          <p:cNvSpPr>
            <a:spLocks noGrp="1" noRot="1" noChangeAspect="1"/>
          </p:cNvSpPr>
          <p:nvPr>
            <p:ph type="sldImg"/>
          </p:nvPr>
        </p:nvSpPr>
        <p:spPr>
          <a:xfrm>
            <a:off x="406400" y="696913"/>
            <a:ext cx="6197600" cy="3486150"/>
          </a:xfrm>
          <a:prstGeom prst="rect">
            <a:avLst/>
          </a:prstGeom>
        </p:spPr>
        <p:txBody>
          <a:bodyPr lIns="93177" tIns="46589" rIns="93177" bIns="46589"/>
          <a:lstStyle/>
          <a:p>
            <a:endParaRPr/>
          </a:p>
        </p:txBody>
      </p:sp>
      <p:sp>
        <p:nvSpPr>
          <p:cNvPr id="122" name="Shape 122"/>
          <p:cNvSpPr>
            <a:spLocks noGrp="1"/>
          </p:cNvSpPr>
          <p:nvPr>
            <p:ph type="body" sz="quarter" idx="1"/>
          </p:nvPr>
        </p:nvSpPr>
        <p:spPr>
          <a:xfrm>
            <a:off x="934720" y="4415790"/>
            <a:ext cx="5140960" cy="4183380"/>
          </a:xfrm>
          <a:prstGeom prst="rect">
            <a:avLst/>
          </a:prstGeom>
        </p:spPr>
        <p:txBody>
          <a:bodyPr lIns="93177" tIns="46589" rIns="93177" bIns="46589"/>
          <a:lstStyle/>
          <a:p>
            <a:endParaRPr/>
          </a:p>
        </p:txBody>
      </p:sp>
    </p:spTree>
  </p:cSld>
  <p:clrMap bg1="lt1" tx1="dk1" bg2="lt2" tx2="dk2" accent1="accent1" accent2="accent2" accent3="accent3" accent4="accent4" accent5="accent5" accent6="accent6" hlink="hlink" folHlink="folHlink"/>
  <p:notesStyle>
    <a:lvl1pPr latinLnBrk="0">
      <a:defRPr sz="1200">
        <a:latin typeface="+mj-lt"/>
        <a:ea typeface="+mj-ea"/>
        <a:cs typeface="+mj-cs"/>
        <a:sym typeface="Franklin Gothic Book"/>
      </a:defRPr>
    </a:lvl1pPr>
    <a:lvl2pPr indent="228600" latinLnBrk="0">
      <a:defRPr sz="1200">
        <a:latin typeface="+mj-lt"/>
        <a:ea typeface="+mj-ea"/>
        <a:cs typeface="+mj-cs"/>
        <a:sym typeface="Franklin Gothic Book"/>
      </a:defRPr>
    </a:lvl2pPr>
    <a:lvl3pPr indent="457200" latinLnBrk="0">
      <a:defRPr sz="1200">
        <a:latin typeface="+mj-lt"/>
        <a:ea typeface="+mj-ea"/>
        <a:cs typeface="+mj-cs"/>
        <a:sym typeface="Franklin Gothic Book"/>
      </a:defRPr>
    </a:lvl3pPr>
    <a:lvl4pPr indent="685800" latinLnBrk="0">
      <a:defRPr sz="1200">
        <a:latin typeface="+mj-lt"/>
        <a:ea typeface="+mj-ea"/>
        <a:cs typeface="+mj-cs"/>
        <a:sym typeface="Franklin Gothic Book"/>
      </a:defRPr>
    </a:lvl4pPr>
    <a:lvl5pPr indent="914400" latinLnBrk="0">
      <a:defRPr sz="1200">
        <a:latin typeface="+mj-lt"/>
        <a:ea typeface="+mj-ea"/>
        <a:cs typeface="+mj-cs"/>
        <a:sym typeface="Franklin Gothic Book"/>
      </a:defRPr>
    </a:lvl5pPr>
    <a:lvl6pPr indent="1143000" latinLnBrk="0">
      <a:defRPr sz="1200">
        <a:latin typeface="+mj-lt"/>
        <a:ea typeface="+mj-ea"/>
        <a:cs typeface="+mj-cs"/>
        <a:sym typeface="Franklin Gothic Book"/>
      </a:defRPr>
    </a:lvl6pPr>
    <a:lvl7pPr indent="1371600" latinLnBrk="0">
      <a:defRPr sz="1200">
        <a:latin typeface="+mj-lt"/>
        <a:ea typeface="+mj-ea"/>
        <a:cs typeface="+mj-cs"/>
        <a:sym typeface="Franklin Gothic Book"/>
      </a:defRPr>
    </a:lvl7pPr>
    <a:lvl8pPr indent="1600200" latinLnBrk="0">
      <a:defRPr sz="1200">
        <a:latin typeface="+mj-lt"/>
        <a:ea typeface="+mj-ea"/>
        <a:cs typeface="+mj-cs"/>
        <a:sym typeface="Franklin Gothic Book"/>
      </a:defRPr>
    </a:lvl8pPr>
    <a:lvl9pPr indent="1828800" latinLnBrk="0">
      <a:defRPr sz="1200">
        <a:latin typeface="+mj-lt"/>
        <a:ea typeface="+mj-ea"/>
        <a:cs typeface="+mj-cs"/>
        <a:sym typeface="Franklin Gothic Book"/>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x">
  <p:cSld name="Title and Content">
    <p:spTree>
      <p:nvGrpSpPr>
        <p:cNvPr id="1" name=""/>
        <p:cNvGrpSpPr/>
        <p:nvPr/>
      </p:nvGrpSpPr>
      <p:grpSpPr>
        <a:xfrm>
          <a:off x="0" y="0"/>
          <a:ext cx="0" cy="0"/>
          <a:chOff x="0" y="0"/>
          <a:chExt cx="0" cy="0"/>
        </a:xfrm>
      </p:grpSpPr>
      <p:sp>
        <p:nvSpPr>
          <p:cNvPr id="24" name="Rectangle 8"/>
          <p:cNvSpPr/>
          <p:nvPr/>
        </p:nvSpPr>
        <p:spPr>
          <a:xfrm>
            <a:off x="446533" y="457200"/>
            <a:ext cx="3703323" cy="94997"/>
          </a:xfrm>
          <a:prstGeom prst="rect">
            <a:avLst/>
          </a:prstGeom>
          <a:solidFill>
            <a:srgbClr val="465359"/>
          </a:solidFill>
          <a:ln w="12700">
            <a:miter lim="400000"/>
          </a:ln>
        </p:spPr>
        <p:txBody>
          <a:bodyPr lIns="45718" tIns="45718" rIns="45718" bIns="45718"/>
          <a:lstStyle/>
          <a:p>
            <a:endParaRPr/>
          </a:p>
        </p:txBody>
      </p:sp>
      <p:sp>
        <p:nvSpPr>
          <p:cNvPr id="25" name="Rectangle 9"/>
          <p:cNvSpPr/>
          <p:nvPr/>
        </p:nvSpPr>
        <p:spPr>
          <a:xfrm>
            <a:off x="8042147" y="453641"/>
            <a:ext cx="3703321" cy="98556"/>
          </a:xfrm>
          <a:prstGeom prst="rect">
            <a:avLst/>
          </a:prstGeom>
          <a:solidFill>
            <a:srgbClr val="969FA7"/>
          </a:solidFill>
          <a:ln w="12700">
            <a:miter lim="400000"/>
          </a:ln>
        </p:spPr>
        <p:txBody>
          <a:bodyPr lIns="45718" tIns="45718" rIns="45718" bIns="45718"/>
          <a:lstStyle/>
          <a:p>
            <a:endParaRPr/>
          </a:p>
        </p:txBody>
      </p:sp>
      <p:sp>
        <p:nvSpPr>
          <p:cNvPr id="26" name="Rectangle 10"/>
          <p:cNvSpPr/>
          <p:nvPr/>
        </p:nvSpPr>
        <p:spPr>
          <a:xfrm>
            <a:off x="4241829" y="457198"/>
            <a:ext cx="3703321" cy="91443"/>
          </a:xfrm>
          <a:prstGeom prst="rect">
            <a:avLst/>
          </a:prstGeom>
          <a:solidFill>
            <a:schemeClr val="accent1"/>
          </a:solidFill>
          <a:ln w="12700">
            <a:miter lim="400000"/>
          </a:ln>
        </p:spPr>
        <p:txBody>
          <a:bodyPr lIns="45718" tIns="45718" rIns="45718" bIns="45718"/>
          <a:lstStyle/>
          <a:p>
            <a:endParaRPr/>
          </a:p>
        </p:txBody>
      </p:sp>
      <p:sp>
        <p:nvSpPr>
          <p:cNvPr id="27" name="Title Text"/>
          <p:cNvSpPr txBox="1">
            <a:spLocks noGrp="1"/>
          </p:cNvSpPr>
          <p:nvPr>
            <p:ph type="title"/>
          </p:nvPr>
        </p:nvSpPr>
        <p:spPr>
          <a:xfrm>
            <a:off x="581190" y="702155"/>
            <a:ext cx="11029618" cy="1188722"/>
          </a:xfrm>
          <a:prstGeom prst="rect">
            <a:avLst/>
          </a:prstGeom>
        </p:spPr>
        <p:txBody>
          <a:bodyPr/>
          <a:lstStyle>
            <a:lvl1pPr>
              <a:defRPr sz="2800"/>
            </a:lvl1pPr>
          </a:lstStyle>
          <a:p>
            <a:r>
              <a:t>Title Text</a:t>
            </a:r>
          </a:p>
        </p:txBody>
      </p:sp>
      <p:sp>
        <p:nvSpPr>
          <p:cNvPr id="28" name="Body Level One…"/>
          <p:cNvSpPr txBox="1">
            <a:spLocks noGrp="1"/>
          </p:cNvSpPr>
          <p:nvPr>
            <p:ph type="body" idx="1"/>
          </p:nvPr>
        </p:nvSpPr>
        <p:spPr>
          <a:xfrm>
            <a:off x="581190" y="2340864"/>
            <a:ext cx="11029618" cy="3634486"/>
          </a:xfrm>
          <a:prstGeom prst="rect">
            <a:avLst/>
          </a:prstGeom>
        </p:spPr>
        <p:txBody>
          <a:bodyPr anchor="ctr"/>
          <a:lstStyle>
            <a:lvl1pPr marL="305999" indent="-305999">
              <a:buClr>
                <a:schemeClr val="accent1"/>
              </a:buClr>
              <a:buSzPct val="92000"/>
              <a:buChar char="◼"/>
              <a:defRPr sz="1700" cap="none">
                <a:solidFill>
                  <a:srgbClr val="404040"/>
                </a:solidFill>
              </a:defRPr>
            </a:lvl1pPr>
            <a:lvl2pPr marL="695571" indent="-371570">
              <a:buClr>
                <a:schemeClr val="accent1"/>
              </a:buClr>
              <a:buSzPct val="92000"/>
              <a:buChar char="◼"/>
              <a:defRPr sz="1700" cap="none">
                <a:solidFill>
                  <a:srgbClr val="404040"/>
                </a:solidFill>
              </a:defRPr>
            </a:lvl2pPr>
            <a:lvl3pPr marL="983076" indent="-353076">
              <a:buClr>
                <a:schemeClr val="accent1"/>
              </a:buClr>
              <a:buSzPct val="92000"/>
              <a:buChar char="◼"/>
              <a:defRPr sz="1700" cap="none">
                <a:solidFill>
                  <a:srgbClr val="404040"/>
                </a:solidFill>
              </a:defRPr>
            </a:lvl3pPr>
            <a:lvl4pPr marL="1369635" indent="-361635">
              <a:buClr>
                <a:schemeClr val="accent1"/>
              </a:buClr>
              <a:buSzPct val="92000"/>
              <a:buChar char="◼"/>
              <a:defRPr sz="1700" cap="none">
                <a:solidFill>
                  <a:srgbClr val="404040"/>
                </a:solidFill>
              </a:defRPr>
            </a:lvl4pPr>
            <a:lvl5pPr marL="1729636" indent="-361635">
              <a:buClr>
                <a:schemeClr val="accent1"/>
              </a:buClr>
              <a:buSzPct val="92000"/>
              <a:buChar char="◼"/>
              <a:defRPr sz="1700" cap="none">
                <a:solidFill>
                  <a:srgbClr val="404040"/>
                </a:solidFill>
              </a:defRPr>
            </a:lvl5pPr>
          </a:lstStyle>
          <a:p>
            <a:r>
              <a:t>Body Level One</a:t>
            </a:r>
          </a:p>
          <a:p>
            <a:pPr lvl="1"/>
            <a:r>
              <a:t>Body Level Two</a:t>
            </a:r>
          </a:p>
          <a:p>
            <a:pPr lvl="2"/>
            <a:r>
              <a:t>Body Level Three</a:t>
            </a:r>
          </a:p>
          <a:p>
            <a:pPr lvl="3"/>
            <a:r>
              <a:t>Body Level Four</a:t>
            </a:r>
          </a:p>
          <a:p>
            <a:pPr lvl="4"/>
            <a:r>
              <a:t>Body Level Five</a:t>
            </a:r>
          </a:p>
        </p:txBody>
      </p:sp>
      <p:sp>
        <p:nvSpPr>
          <p:cNvPr id="2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4970CE8-EC1C-4E49-A598-C8E9346BD5BD}" type="datetimeFigureOut">
              <a:rPr lang="en-US" smtClean="0"/>
              <a:t>11/23/2022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6D5E5B-BD39-4209-8A77-3FD125A59474}" type="slidenum">
              <a:rPr lang="en-US" smtClean="0"/>
              <a:t>‹#›</a:t>
            </a:fld>
            <a:endParaRPr lang="en-US"/>
          </a:p>
        </p:txBody>
      </p:sp>
    </p:spTree>
    <p:extLst>
      <p:ext uri="{BB962C8B-B14F-4D97-AF65-F5344CB8AC3E}">
        <p14:creationId xmlns:p14="http://schemas.microsoft.com/office/powerpoint/2010/main" val="239379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4970CE8-EC1C-4E49-A598-C8E9346BD5BD}" type="datetimeFigureOut">
              <a:rPr lang="en-US" smtClean="0"/>
              <a:t>11/23/2022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E6D5E5B-BD39-4209-8A77-3FD125A59474}" type="slidenum">
              <a:rPr lang="en-US" smtClean="0"/>
              <a:t>‹#›</a:t>
            </a:fld>
            <a:endParaRPr lang="en-US"/>
          </a:p>
        </p:txBody>
      </p:sp>
    </p:spTree>
    <p:extLst>
      <p:ext uri="{BB962C8B-B14F-4D97-AF65-F5344CB8AC3E}">
        <p14:creationId xmlns:p14="http://schemas.microsoft.com/office/powerpoint/2010/main" val="3657410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4970CE8-EC1C-4E49-A598-C8E9346BD5BD}" type="datetimeFigureOut">
              <a:rPr lang="en-US" smtClean="0"/>
              <a:t>11/23/2022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E6D5E5B-BD39-4209-8A77-3FD125A59474}" type="slidenum">
              <a:rPr lang="en-US" smtClean="0"/>
              <a:t>‹#›</a:t>
            </a:fld>
            <a:endParaRPr lang="en-US"/>
          </a:p>
        </p:txBody>
      </p:sp>
    </p:spTree>
    <p:extLst>
      <p:ext uri="{BB962C8B-B14F-4D97-AF65-F5344CB8AC3E}">
        <p14:creationId xmlns:p14="http://schemas.microsoft.com/office/powerpoint/2010/main" val="33002976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4970CE8-EC1C-4E49-A598-C8E9346BD5BD}" type="datetimeFigureOut">
              <a:rPr lang="en-US" smtClean="0"/>
              <a:t>11/23/2022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E6D5E5B-BD39-4209-8A77-3FD125A59474}" type="slidenum">
              <a:rPr lang="en-US" smtClean="0"/>
              <a:t>‹#›</a:t>
            </a:fld>
            <a:endParaRPr lang="en-US"/>
          </a:p>
        </p:txBody>
      </p:sp>
    </p:spTree>
    <p:extLst>
      <p:ext uri="{BB962C8B-B14F-4D97-AF65-F5344CB8AC3E}">
        <p14:creationId xmlns:p14="http://schemas.microsoft.com/office/powerpoint/2010/main" val="33457615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4970CE8-EC1C-4E49-A598-C8E9346BD5BD}" type="datetimeFigureOut">
              <a:rPr lang="en-US" smtClean="0"/>
              <a:t>11/23/2022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E6D5E5B-BD39-4209-8A77-3FD125A59474}" type="slidenum">
              <a:rPr lang="en-US" smtClean="0"/>
              <a:t>‹#›</a:t>
            </a:fld>
            <a:endParaRPr lang="en-US"/>
          </a:p>
        </p:txBody>
      </p:sp>
    </p:spTree>
    <p:extLst>
      <p:ext uri="{BB962C8B-B14F-4D97-AF65-F5344CB8AC3E}">
        <p14:creationId xmlns:p14="http://schemas.microsoft.com/office/powerpoint/2010/main" val="30512753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4970CE8-EC1C-4E49-A598-C8E9346BD5BD}" type="datetimeFigureOut">
              <a:rPr lang="en-US" smtClean="0"/>
              <a:t>11/23/2022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E6D5E5B-BD39-4209-8A77-3FD125A59474}" type="slidenum">
              <a:rPr lang="en-US" smtClean="0"/>
              <a:t>‹#›</a:t>
            </a:fld>
            <a:endParaRPr lang="en-US"/>
          </a:p>
        </p:txBody>
      </p:sp>
    </p:spTree>
    <p:extLst>
      <p:ext uri="{BB962C8B-B14F-4D97-AF65-F5344CB8AC3E}">
        <p14:creationId xmlns:p14="http://schemas.microsoft.com/office/powerpoint/2010/main" val="33284115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4970CE8-EC1C-4E49-A598-C8E9346BD5BD}" type="datetimeFigureOut">
              <a:rPr lang="en-US" smtClean="0"/>
              <a:t>11/23/2022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E6D5E5B-BD39-4209-8A77-3FD125A59474}" type="slidenum">
              <a:rPr lang="en-US" smtClean="0"/>
              <a:t>‹#›</a:t>
            </a:fld>
            <a:endParaRPr lang="en-US"/>
          </a:p>
        </p:txBody>
      </p:sp>
    </p:spTree>
    <p:extLst>
      <p:ext uri="{BB962C8B-B14F-4D97-AF65-F5344CB8AC3E}">
        <p14:creationId xmlns:p14="http://schemas.microsoft.com/office/powerpoint/2010/main" val="12629892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4970CE8-EC1C-4E49-A598-C8E9346BD5BD}" type="datetimeFigureOut">
              <a:rPr lang="en-US" smtClean="0"/>
              <a:t>11/23/2022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6D5E5B-BD39-4209-8A77-3FD125A59474}" type="slidenum">
              <a:rPr lang="en-US" smtClean="0"/>
              <a:t>‹#›</a:t>
            </a:fld>
            <a:endParaRPr lang="en-US"/>
          </a:p>
        </p:txBody>
      </p:sp>
    </p:spTree>
    <p:extLst>
      <p:ext uri="{BB962C8B-B14F-4D97-AF65-F5344CB8AC3E}">
        <p14:creationId xmlns:p14="http://schemas.microsoft.com/office/powerpoint/2010/main" val="21107755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4970CE8-EC1C-4E49-A598-C8E9346BD5BD}" type="datetimeFigureOut">
              <a:rPr lang="en-US" smtClean="0"/>
              <a:t>11/23/2022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6D5E5B-BD39-4209-8A77-3FD125A59474}" type="slidenum">
              <a:rPr lang="en-US" smtClean="0"/>
              <a:t>‹#›</a:t>
            </a:fld>
            <a:endParaRPr lang="en-US"/>
          </a:p>
        </p:txBody>
      </p:sp>
    </p:spTree>
    <p:extLst>
      <p:ext uri="{BB962C8B-B14F-4D97-AF65-F5344CB8AC3E}">
        <p14:creationId xmlns:p14="http://schemas.microsoft.com/office/powerpoint/2010/main" val="12209228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Two Content">
    <p:spTree>
      <p:nvGrpSpPr>
        <p:cNvPr id="1" name=""/>
        <p:cNvGrpSpPr/>
        <p:nvPr/>
      </p:nvGrpSpPr>
      <p:grpSpPr>
        <a:xfrm>
          <a:off x="0" y="0"/>
          <a:ext cx="0" cy="0"/>
          <a:chOff x="0" y="0"/>
          <a:chExt cx="0" cy="0"/>
        </a:xfrm>
      </p:grpSpPr>
      <p:sp>
        <p:nvSpPr>
          <p:cNvPr id="49" name="Rectangle 8"/>
          <p:cNvSpPr/>
          <p:nvPr/>
        </p:nvSpPr>
        <p:spPr>
          <a:xfrm>
            <a:off x="446533" y="457200"/>
            <a:ext cx="3703323" cy="94997"/>
          </a:xfrm>
          <a:prstGeom prst="rect">
            <a:avLst/>
          </a:prstGeom>
          <a:solidFill>
            <a:srgbClr val="465359"/>
          </a:solidFill>
          <a:ln w="12700">
            <a:miter lim="400000"/>
          </a:ln>
        </p:spPr>
        <p:txBody>
          <a:bodyPr lIns="45718" tIns="45718" rIns="45718" bIns="45718"/>
          <a:lstStyle/>
          <a:p>
            <a:endParaRPr/>
          </a:p>
        </p:txBody>
      </p:sp>
      <p:sp>
        <p:nvSpPr>
          <p:cNvPr id="50" name="Rectangle 9"/>
          <p:cNvSpPr/>
          <p:nvPr/>
        </p:nvSpPr>
        <p:spPr>
          <a:xfrm>
            <a:off x="8042147" y="453641"/>
            <a:ext cx="3703321" cy="98556"/>
          </a:xfrm>
          <a:prstGeom prst="rect">
            <a:avLst/>
          </a:prstGeom>
          <a:solidFill>
            <a:srgbClr val="969FA7"/>
          </a:solidFill>
          <a:ln w="12700">
            <a:miter lim="400000"/>
          </a:ln>
        </p:spPr>
        <p:txBody>
          <a:bodyPr lIns="45718" tIns="45718" rIns="45718" bIns="45718"/>
          <a:lstStyle/>
          <a:p>
            <a:endParaRPr/>
          </a:p>
        </p:txBody>
      </p:sp>
      <p:sp>
        <p:nvSpPr>
          <p:cNvPr id="51" name="Rectangle 10"/>
          <p:cNvSpPr/>
          <p:nvPr/>
        </p:nvSpPr>
        <p:spPr>
          <a:xfrm>
            <a:off x="4241829" y="457198"/>
            <a:ext cx="3703321" cy="91443"/>
          </a:xfrm>
          <a:prstGeom prst="rect">
            <a:avLst/>
          </a:prstGeom>
          <a:solidFill>
            <a:schemeClr val="accent1"/>
          </a:solidFill>
          <a:ln w="12700">
            <a:miter lim="400000"/>
          </a:ln>
        </p:spPr>
        <p:txBody>
          <a:bodyPr lIns="45718" tIns="45718" rIns="45718" bIns="45718"/>
          <a:lstStyle/>
          <a:p>
            <a:endParaRPr/>
          </a:p>
        </p:txBody>
      </p:sp>
      <p:sp>
        <p:nvSpPr>
          <p:cNvPr id="52" name="Title Text"/>
          <p:cNvSpPr txBox="1">
            <a:spLocks noGrp="1"/>
          </p:cNvSpPr>
          <p:nvPr>
            <p:ph type="title"/>
          </p:nvPr>
        </p:nvSpPr>
        <p:spPr>
          <a:xfrm>
            <a:off x="581193" y="729657"/>
            <a:ext cx="11029616" cy="988334"/>
          </a:xfrm>
          <a:prstGeom prst="rect">
            <a:avLst/>
          </a:prstGeom>
        </p:spPr>
        <p:txBody>
          <a:bodyPr/>
          <a:lstStyle>
            <a:lvl1pPr>
              <a:defRPr sz="2800"/>
            </a:lvl1pPr>
          </a:lstStyle>
          <a:p>
            <a:r>
              <a:t>Title Text</a:t>
            </a:r>
          </a:p>
        </p:txBody>
      </p:sp>
      <p:sp>
        <p:nvSpPr>
          <p:cNvPr id="53" name="Body Level One…"/>
          <p:cNvSpPr txBox="1">
            <a:spLocks noGrp="1"/>
          </p:cNvSpPr>
          <p:nvPr>
            <p:ph type="body" sz="half" idx="1"/>
          </p:nvPr>
        </p:nvSpPr>
        <p:spPr>
          <a:xfrm>
            <a:off x="581193" y="2228001"/>
            <a:ext cx="5194769" cy="3633049"/>
          </a:xfrm>
          <a:prstGeom prst="rect">
            <a:avLst/>
          </a:prstGeom>
        </p:spPr>
        <p:txBody>
          <a:bodyPr anchor="ctr"/>
          <a:lstStyle>
            <a:lvl1pPr marL="305999" indent="-305999">
              <a:buClr>
                <a:schemeClr val="accent1"/>
              </a:buClr>
              <a:buSzPct val="92000"/>
              <a:buChar char="◼"/>
              <a:defRPr sz="1700" cap="none">
                <a:solidFill>
                  <a:srgbClr val="404040"/>
                </a:solidFill>
              </a:defRPr>
            </a:lvl1pPr>
            <a:lvl2pPr marL="695571" indent="-371570">
              <a:buClr>
                <a:schemeClr val="accent1"/>
              </a:buClr>
              <a:buSzPct val="92000"/>
              <a:buChar char="◼"/>
              <a:defRPr sz="1700" cap="none">
                <a:solidFill>
                  <a:srgbClr val="404040"/>
                </a:solidFill>
              </a:defRPr>
            </a:lvl2pPr>
            <a:lvl3pPr marL="983076" indent="-353076">
              <a:buClr>
                <a:schemeClr val="accent1"/>
              </a:buClr>
              <a:buSzPct val="92000"/>
              <a:buChar char="◼"/>
              <a:defRPr sz="1700" cap="none">
                <a:solidFill>
                  <a:srgbClr val="404040"/>
                </a:solidFill>
              </a:defRPr>
            </a:lvl3pPr>
            <a:lvl4pPr marL="1369635" indent="-361635">
              <a:buClr>
                <a:schemeClr val="accent1"/>
              </a:buClr>
              <a:buSzPct val="92000"/>
              <a:buChar char="◼"/>
              <a:defRPr sz="1700" cap="none">
                <a:solidFill>
                  <a:srgbClr val="404040"/>
                </a:solidFill>
              </a:defRPr>
            </a:lvl4pPr>
            <a:lvl5pPr marL="1729636" indent="-361635">
              <a:buClr>
                <a:schemeClr val="accent1"/>
              </a:buClr>
              <a:buSzPct val="92000"/>
              <a:buChar char="◼"/>
              <a:defRPr sz="1700" cap="none">
                <a:solidFill>
                  <a:srgbClr val="404040"/>
                </a:solidFill>
              </a:defRPr>
            </a:lvl5pPr>
          </a:lstStyle>
          <a:p>
            <a:r>
              <a:t>Body Level One</a:t>
            </a:r>
          </a:p>
          <a:p>
            <a:pPr lvl="1"/>
            <a:r>
              <a:t>Body Level Two</a:t>
            </a:r>
          </a:p>
          <a:p>
            <a:pPr lvl="2"/>
            <a:r>
              <a:t>Body Level Three</a:t>
            </a:r>
          </a:p>
          <a:p>
            <a:pPr lvl="3"/>
            <a:r>
              <a:t>Body Level Four</a:t>
            </a:r>
          </a:p>
          <a:p>
            <a:pPr lvl="4"/>
            <a:r>
              <a:t>Body Level Five</a:t>
            </a:r>
          </a:p>
        </p:txBody>
      </p:sp>
      <p:sp>
        <p:nvSpPr>
          <p:cNvPr id="5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Comparison">
    <p:spTree>
      <p:nvGrpSpPr>
        <p:cNvPr id="1" name=""/>
        <p:cNvGrpSpPr/>
        <p:nvPr/>
      </p:nvGrpSpPr>
      <p:grpSpPr>
        <a:xfrm>
          <a:off x="0" y="0"/>
          <a:ext cx="0" cy="0"/>
          <a:chOff x="0" y="0"/>
          <a:chExt cx="0" cy="0"/>
        </a:xfrm>
      </p:grpSpPr>
      <p:sp>
        <p:nvSpPr>
          <p:cNvPr id="61" name="Rectangle 8"/>
          <p:cNvSpPr/>
          <p:nvPr/>
        </p:nvSpPr>
        <p:spPr>
          <a:xfrm>
            <a:off x="446533" y="457200"/>
            <a:ext cx="3703323" cy="94997"/>
          </a:xfrm>
          <a:prstGeom prst="rect">
            <a:avLst/>
          </a:prstGeom>
          <a:solidFill>
            <a:srgbClr val="465359"/>
          </a:solidFill>
          <a:ln w="12700">
            <a:miter lim="400000"/>
          </a:ln>
        </p:spPr>
        <p:txBody>
          <a:bodyPr lIns="45718" tIns="45718" rIns="45718" bIns="45718"/>
          <a:lstStyle/>
          <a:p>
            <a:endParaRPr/>
          </a:p>
        </p:txBody>
      </p:sp>
      <p:sp>
        <p:nvSpPr>
          <p:cNvPr id="62" name="Rectangle 9"/>
          <p:cNvSpPr/>
          <p:nvPr/>
        </p:nvSpPr>
        <p:spPr>
          <a:xfrm>
            <a:off x="8042147" y="453641"/>
            <a:ext cx="3703321" cy="98556"/>
          </a:xfrm>
          <a:prstGeom prst="rect">
            <a:avLst/>
          </a:prstGeom>
          <a:solidFill>
            <a:srgbClr val="969FA7"/>
          </a:solidFill>
          <a:ln w="12700">
            <a:miter lim="400000"/>
          </a:ln>
        </p:spPr>
        <p:txBody>
          <a:bodyPr lIns="45718" tIns="45718" rIns="45718" bIns="45718"/>
          <a:lstStyle/>
          <a:p>
            <a:endParaRPr/>
          </a:p>
        </p:txBody>
      </p:sp>
      <p:sp>
        <p:nvSpPr>
          <p:cNvPr id="63" name="Rectangle 10"/>
          <p:cNvSpPr/>
          <p:nvPr/>
        </p:nvSpPr>
        <p:spPr>
          <a:xfrm>
            <a:off x="4241829" y="457198"/>
            <a:ext cx="3703321" cy="91443"/>
          </a:xfrm>
          <a:prstGeom prst="rect">
            <a:avLst/>
          </a:prstGeom>
          <a:solidFill>
            <a:schemeClr val="accent1"/>
          </a:solidFill>
          <a:ln w="12700">
            <a:miter lim="400000"/>
          </a:ln>
        </p:spPr>
        <p:txBody>
          <a:bodyPr lIns="45718" tIns="45718" rIns="45718" bIns="45718"/>
          <a:lstStyle/>
          <a:p>
            <a:endParaRPr/>
          </a:p>
        </p:txBody>
      </p:sp>
      <p:sp>
        <p:nvSpPr>
          <p:cNvPr id="64" name="Title Text"/>
          <p:cNvSpPr txBox="1">
            <a:spLocks noGrp="1"/>
          </p:cNvSpPr>
          <p:nvPr>
            <p:ph type="title"/>
          </p:nvPr>
        </p:nvSpPr>
        <p:spPr>
          <a:xfrm>
            <a:off x="581193" y="729657"/>
            <a:ext cx="11029616" cy="988334"/>
          </a:xfrm>
          <a:prstGeom prst="rect">
            <a:avLst/>
          </a:prstGeom>
        </p:spPr>
        <p:txBody>
          <a:bodyPr/>
          <a:lstStyle>
            <a:lvl1pPr>
              <a:defRPr sz="2800"/>
            </a:lvl1pPr>
          </a:lstStyle>
          <a:p>
            <a:r>
              <a:t>Title Text</a:t>
            </a:r>
          </a:p>
        </p:txBody>
      </p:sp>
      <p:sp>
        <p:nvSpPr>
          <p:cNvPr id="65" name="Body Level One…"/>
          <p:cNvSpPr txBox="1">
            <a:spLocks noGrp="1"/>
          </p:cNvSpPr>
          <p:nvPr>
            <p:ph type="body" sz="quarter" idx="1"/>
          </p:nvPr>
        </p:nvSpPr>
        <p:spPr>
          <a:xfrm>
            <a:off x="581190" y="2250891"/>
            <a:ext cx="5194771" cy="557786"/>
          </a:xfrm>
          <a:prstGeom prst="rect">
            <a:avLst/>
          </a:prstGeom>
        </p:spPr>
        <p:txBody>
          <a:bodyPr anchor="ctr"/>
          <a:lstStyle>
            <a:lvl1pPr>
              <a:defRPr sz="2000" cap="none">
                <a:solidFill>
                  <a:srgbClr val="404040"/>
                </a:solidFill>
              </a:defRPr>
            </a:lvl1pPr>
            <a:lvl2pPr>
              <a:defRPr sz="2000" cap="none">
                <a:solidFill>
                  <a:srgbClr val="404040"/>
                </a:solidFill>
              </a:defRPr>
            </a:lvl2pPr>
            <a:lvl3pPr>
              <a:defRPr sz="2000" cap="none">
                <a:solidFill>
                  <a:srgbClr val="404040"/>
                </a:solidFill>
              </a:defRPr>
            </a:lvl3pPr>
            <a:lvl4pPr>
              <a:defRPr sz="2000" cap="none">
                <a:solidFill>
                  <a:srgbClr val="404040"/>
                </a:solidFill>
              </a:defRPr>
            </a:lvl4pPr>
            <a:lvl5pPr>
              <a:defRPr sz="2000" cap="none">
                <a:solidFill>
                  <a:srgbClr val="404040"/>
                </a:solidFill>
              </a:defRPr>
            </a:lvl5pPr>
          </a:lstStyle>
          <a:p>
            <a:r>
              <a:t>Body Level One</a:t>
            </a:r>
          </a:p>
          <a:p>
            <a:pPr lvl="1"/>
            <a:r>
              <a:t>Body Level Two</a:t>
            </a:r>
          </a:p>
          <a:p>
            <a:pPr lvl="2"/>
            <a:r>
              <a:t>Body Level Three</a:t>
            </a:r>
          </a:p>
          <a:p>
            <a:pPr lvl="3"/>
            <a:r>
              <a:t>Body Level Four</a:t>
            </a:r>
          </a:p>
          <a:p>
            <a:pPr lvl="4"/>
            <a:r>
              <a:t>Body Level Five</a:t>
            </a:r>
          </a:p>
        </p:txBody>
      </p:sp>
      <p:sp>
        <p:nvSpPr>
          <p:cNvPr id="66" name="Text Placeholder 4"/>
          <p:cNvSpPr>
            <a:spLocks noGrp="1"/>
          </p:cNvSpPr>
          <p:nvPr>
            <p:ph type="body" sz="quarter" idx="21"/>
          </p:nvPr>
        </p:nvSpPr>
        <p:spPr>
          <a:xfrm>
            <a:off x="6416037" y="2250892"/>
            <a:ext cx="5194773" cy="553375"/>
          </a:xfrm>
          <a:prstGeom prst="rect">
            <a:avLst/>
          </a:prstGeom>
        </p:spPr>
        <p:txBody>
          <a:bodyPr anchor="ctr"/>
          <a:lstStyle/>
          <a:p>
            <a:pPr marL="305999" indent="-305999">
              <a:buClr>
                <a:schemeClr val="accent1"/>
              </a:buClr>
              <a:buSzPct val="92000"/>
              <a:buChar char="◼"/>
              <a:defRPr sz="1700" cap="none">
                <a:solidFill>
                  <a:srgbClr val="404040"/>
                </a:solidFill>
              </a:defRPr>
            </a:pPr>
            <a:endParaRPr/>
          </a:p>
        </p:txBody>
      </p:sp>
      <p:sp>
        <p:nvSpPr>
          <p:cNvPr id="6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Title Only">
    <p:spTree>
      <p:nvGrpSpPr>
        <p:cNvPr id="1" name=""/>
        <p:cNvGrpSpPr/>
        <p:nvPr/>
      </p:nvGrpSpPr>
      <p:grpSpPr>
        <a:xfrm>
          <a:off x="0" y="0"/>
          <a:ext cx="0" cy="0"/>
          <a:chOff x="0" y="0"/>
          <a:chExt cx="0" cy="0"/>
        </a:xfrm>
      </p:grpSpPr>
      <p:sp>
        <p:nvSpPr>
          <p:cNvPr id="74" name="Rectangle 8"/>
          <p:cNvSpPr/>
          <p:nvPr/>
        </p:nvSpPr>
        <p:spPr>
          <a:xfrm>
            <a:off x="446533" y="457200"/>
            <a:ext cx="3703323" cy="94997"/>
          </a:xfrm>
          <a:prstGeom prst="rect">
            <a:avLst/>
          </a:prstGeom>
          <a:solidFill>
            <a:srgbClr val="465359"/>
          </a:solidFill>
          <a:ln w="12700">
            <a:miter lim="400000"/>
          </a:ln>
        </p:spPr>
        <p:txBody>
          <a:bodyPr lIns="45718" tIns="45718" rIns="45718" bIns="45718"/>
          <a:lstStyle/>
          <a:p>
            <a:endParaRPr/>
          </a:p>
        </p:txBody>
      </p:sp>
      <p:sp>
        <p:nvSpPr>
          <p:cNvPr id="75" name="Rectangle 9"/>
          <p:cNvSpPr/>
          <p:nvPr/>
        </p:nvSpPr>
        <p:spPr>
          <a:xfrm>
            <a:off x="8042147" y="453641"/>
            <a:ext cx="3703321" cy="98556"/>
          </a:xfrm>
          <a:prstGeom prst="rect">
            <a:avLst/>
          </a:prstGeom>
          <a:solidFill>
            <a:srgbClr val="969FA7"/>
          </a:solidFill>
          <a:ln w="12700">
            <a:miter lim="400000"/>
          </a:ln>
        </p:spPr>
        <p:txBody>
          <a:bodyPr lIns="45718" tIns="45718" rIns="45718" bIns="45718"/>
          <a:lstStyle/>
          <a:p>
            <a:endParaRPr/>
          </a:p>
        </p:txBody>
      </p:sp>
      <p:sp>
        <p:nvSpPr>
          <p:cNvPr id="76" name="Rectangle 10"/>
          <p:cNvSpPr/>
          <p:nvPr/>
        </p:nvSpPr>
        <p:spPr>
          <a:xfrm>
            <a:off x="4241829" y="457198"/>
            <a:ext cx="3703321" cy="91443"/>
          </a:xfrm>
          <a:prstGeom prst="rect">
            <a:avLst/>
          </a:prstGeom>
          <a:solidFill>
            <a:schemeClr val="accent1"/>
          </a:solidFill>
          <a:ln w="12700">
            <a:miter lim="400000"/>
          </a:ln>
        </p:spPr>
        <p:txBody>
          <a:bodyPr lIns="45718" tIns="45718" rIns="45718" bIns="45718"/>
          <a:lstStyle/>
          <a:p>
            <a:endParaRPr/>
          </a:p>
        </p:txBody>
      </p:sp>
      <p:sp>
        <p:nvSpPr>
          <p:cNvPr id="77" name="Title Text"/>
          <p:cNvSpPr txBox="1">
            <a:spLocks noGrp="1"/>
          </p:cNvSpPr>
          <p:nvPr>
            <p:ph type="title"/>
          </p:nvPr>
        </p:nvSpPr>
        <p:spPr>
          <a:xfrm>
            <a:off x="575894" y="729657"/>
            <a:ext cx="11029616" cy="988334"/>
          </a:xfrm>
          <a:prstGeom prst="rect">
            <a:avLst/>
          </a:prstGeom>
        </p:spPr>
        <p:txBody>
          <a:bodyPr/>
          <a:lstStyle>
            <a:lvl1pPr>
              <a:defRPr sz="2800"/>
            </a:lvl1pPr>
          </a:lstStyle>
          <a:p>
            <a:r>
              <a:t>Title Text</a:t>
            </a:r>
          </a:p>
        </p:txBody>
      </p:sp>
      <p:sp>
        <p:nvSpPr>
          <p:cNvPr id="7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Content with Caption">
    <p:spTree>
      <p:nvGrpSpPr>
        <p:cNvPr id="1" name=""/>
        <p:cNvGrpSpPr/>
        <p:nvPr/>
      </p:nvGrpSpPr>
      <p:grpSpPr>
        <a:xfrm>
          <a:off x="0" y="0"/>
          <a:ext cx="0" cy="0"/>
          <a:chOff x="0" y="0"/>
          <a:chExt cx="0" cy="0"/>
        </a:xfrm>
      </p:grpSpPr>
      <p:sp>
        <p:nvSpPr>
          <p:cNvPr id="95" name="Rectangle 8"/>
          <p:cNvSpPr/>
          <p:nvPr/>
        </p:nvSpPr>
        <p:spPr>
          <a:xfrm>
            <a:off x="446533" y="457200"/>
            <a:ext cx="3703323" cy="94997"/>
          </a:xfrm>
          <a:prstGeom prst="rect">
            <a:avLst/>
          </a:prstGeom>
          <a:solidFill>
            <a:srgbClr val="465359"/>
          </a:solidFill>
          <a:ln w="12700">
            <a:miter lim="400000"/>
          </a:ln>
        </p:spPr>
        <p:txBody>
          <a:bodyPr lIns="45718" tIns="45718" rIns="45718" bIns="45718"/>
          <a:lstStyle/>
          <a:p>
            <a:endParaRPr/>
          </a:p>
        </p:txBody>
      </p:sp>
      <p:sp>
        <p:nvSpPr>
          <p:cNvPr id="96" name="Rectangle 9"/>
          <p:cNvSpPr/>
          <p:nvPr/>
        </p:nvSpPr>
        <p:spPr>
          <a:xfrm>
            <a:off x="8042147" y="453641"/>
            <a:ext cx="3703321" cy="98556"/>
          </a:xfrm>
          <a:prstGeom prst="rect">
            <a:avLst/>
          </a:prstGeom>
          <a:solidFill>
            <a:srgbClr val="969FA7"/>
          </a:solidFill>
          <a:ln w="12700">
            <a:miter lim="400000"/>
          </a:ln>
        </p:spPr>
        <p:txBody>
          <a:bodyPr lIns="45718" tIns="45718" rIns="45718" bIns="45718"/>
          <a:lstStyle/>
          <a:p>
            <a:endParaRPr/>
          </a:p>
        </p:txBody>
      </p:sp>
      <p:sp>
        <p:nvSpPr>
          <p:cNvPr id="97" name="Rectangle 10"/>
          <p:cNvSpPr/>
          <p:nvPr/>
        </p:nvSpPr>
        <p:spPr>
          <a:xfrm>
            <a:off x="4241829" y="457198"/>
            <a:ext cx="3703321" cy="91443"/>
          </a:xfrm>
          <a:prstGeom prst="rect">
            <a:avLst/>
          </a:prstGeom>
          <a:solidFill>
            <a:schemeClr val="accent1"/>
          </a:solidFill>
          <a:ln w="12700">
            <a:miter lim="400000"/>
          </a:ln>
        </p:spPr>
        <p:txBody>
          <a:bodyPr lIns="45718" tIns="45718" rIns="45718" bIns="45718"/>
          <a:lstStyle/>
          <a:p>
            <a:endParaRPr/>
          </a:p>
        </p:txBody>
      </p:sp>
      <p:sp>
        <p:nvSpPr>
          <p:cNvPr id="98" name="Rectangle 8"/>
          <p:cNvSpPr/>
          <p:nvPr/>
        </p:nvSpPr>
        <p:spPr>
          <a:xfrm>
            <a:off x="447817" y="601199"/>
            <a:ext cx="3682723" cy="5815477"/>
          </a:xfrm>
          <a:prstGeom prst="rect">
            <a:avLst/>
          </a:prstGeom>
          <a:solidFill>
            <a:srgbClr val="465359"/>
          </a:solidFill>
          <a:ln w="12700">
            <a:miter lim="400000"/>
          </a:ln>
        </p:spPr>
        <p:txBody>
          <a:bodyPr lIns="45718" tIns="45718" rIns="45718" bIns="45718"/>
          <a:lstStyle/>
          <a:p>
            <a:endParaRPr/>
          </a:p>
        </p:txBody>
      </p:sp>
      <p:sp>
        <p:nvSpPr>
          <p:cNvPr id="99" name="Title Text"/>
          <p:cNvSpPr txBox="1">
            <a:spLocks noGrp="1"/>
          </p:cNvSpPr>
          <p:nvPr>
            <p:ph type="title"/>
          </p:nvPr>
        </p:nvSpPr>
        <p:spPr>
          <a:xfrm>
            <a:off x="767857" y="933450"/>
            <a:ext cx="3031852" cy="1722421"/>
          </a:xfrm>
          <a:prstGeom prst="rect">
            <a:avLst/>
          </a:prstGeom>
        </p:spPr>
        <p:txBody>
          <a:bodyPr/>
          <a:lstStyle>
            <a:lvl1pPr>
              <a:defRPr sz="2400">
                <a:solidFill>
                  <a:srgbClr val="FFFFFF"/>
                </a:solidFill>
              </a:defRPr>
            </a:lvl1pPr>
          </a:lstStyle>
          <a:p>
            <a:r>
              <a:t>Title Text</a:t>
            </a:r>
          </a:p>
        </p:txBody>
      </p:sp>
      <p:sp>
        <p:nvSpPr>
          <p:cNvPr id="100" name="Body Level One…"/>
          <p:cNvSpPr txBox="1">
            <a:spLocks noGrp="1"/>
          </p:cNvSpPr>
          <p:nvPr>
            <p:ph type="body" sz="half" idx="1"/>
          </p:nvPr>
        </p:nvSpPr>
        <p:spPr>
          <a:xfrm>
            <a:off x="4900926" y="1179827"/>
            <a:ext cx="6650993" cy="4658219"/>
          </a:xfrm>
          <a:prstGeom prst="rect">
            <a:avLst/>
          </a:prstGeom>
        </p:spPr>
        <p:txBody>
          <a:bodyPr anchor="ctr"/>
          <a:lstStyle>
            <a:lvl1pPr marL="305999" indent="-305999">
              <a:buClr>
                <a:schemeClr val="accent1"/>
              </a:buClr>
              <a:buSzPct val="92000"/>
              <a:buChar char="◼"/>
              <a:defRPr sz="2000" cap="none">
                <a:solidFill>
                  <a:srgbClr val="585753"/>
                </a:solidFill>
              </a:defRPr>
            </a:lvl1pPr>
            <a:lvl2pPr marL="663999" indent="-339998">
              <a:buClr>
                <a:schemeClr val="accent1"/>
              </a:buClr>
              <a:buSzPct val="92000"/>
              <a:buChar char="◼"/>
              <a:defRPr sz="2000" cap="none">
                <a:solidFill>
                  <a:srgbClr val="585753"/>
                </a:solidFill>
              </a:defRPr>
            </a:lvl2pPr>
            <a:lvl3pPr marL="967499" indent="-337499">
              <a:buClr>
                <a:schemeClr val="accent1"/>
              </a:buClr>
              <a:buSzPct val="92000"/>
              <a:buChar char="◼"/>
              <a:defRPr sz="2000" cap="none">
                <a:solidFill>
                  <a:srgbClr val="585753"/>
                </a:solidFill>
              </a:defRPr>
            </a:lvl3pPr>
            <a:lvl4pPr marL="1342285" indent="-334285">
              <a:buClr>
                <a:schemeClr val="accent1"/>
              </a:buClr>
              <a:buSzPct val="92000"/>
              <a:buChar char="◼"/>
              <a:defRPr sz="2000" cap="none">
                <a:solidFill>
                  <a:srgbClr val="585753"/>
                </a:solidFill>
              </a:defRPr>
            </a:lvl4pPr>
            <a:lvl5pPr marL="1702285" indent="-334285">
              <a:buClr>
                <a:schemeClr val="accent1"/>
              </a:buClr>
              <a:buSzPct val="92000"/>
              <a:buChar char="◼"/>
              <a:defRPr sz="2000" cap="none">
                <a:solidFill>
                  <a:srgbClr val="585753"/>
                </a:solidFill>
              </a:defRPr>
            </a:lvl5pPr>
          </a:lstStyle>
          <a:p>
            <a:r>
              <a:t>Body Level One</a:t>
            </a:r>
          </a:p>
          <a:p>
            <a:pPr lvl="1"/>
            <a:r>
              <a:t>Body Level Two</a:t>
            </a:r>
          </a:p>
          <a:p>
            <a:pPr lvl="2"/>
            <a:r>
              <a:t>Body Level Three</a:t>
            </a:r>
          </a:p>
          <a:p>
            <a:pPr lvl="3"/>
            <a:r>
              <a:t>Body Level Four</a:t>
            </a:r>
          </a:p>
          <a:p>
            <a:pPr lvl="4"/>
            <a:r>
              <a:t>Body Level Five</a:t>
            </a:r>
          </a:p>
        </p:txBody>
      </p:sp>
      <p:sp>
        <p:nvSpPr>
          <p:cNvPr id="101" name="Text Placeholder 3"/>
          <p:cNvSpPr>
            <a:spLocks noGrp="1"/>
          </p:cNvSpPr>
          <p:nvPr>
            <p:ph type="body" sz="quarter" idx="21"/>
          </p:nvPr>
        </p:nvSpPr>
        <p:spPr>
          <a:xfrm>
            <a:off x="767857" y="2836653"/>
            <a:ext cx="3031852" cy="3001393"/>
          </a:xfrm>
          <a:prstGeom prst="rect">
            <a:avLst/>
          </a:prstGeom>
        </p:spPr>
        <p:txBody>
          <a:bodyPr/>
          <a:lstStyle/>
          <a:p>
            <a:pPr marL="305999" indent="-305999">
              <a:buClr>
                <a:schemeClr val="accent1"/>
              </a:buClr>
              <a:buSzPct val="92000"/>
              <a:buChar char="◼"/>
              <a:defRPr sz="1700" cap="none">
                <a:solidFill>
                  <a:srgbClr val="404040"/>
                </a:solidFill>
              </a:defRPr>
            </a:pPr>
            <a:endParaRPr/>
          </a:p>
        </p:txBody>
      </p:sp>
      <p:sp>
        <p:nvSpPr>
          <p:cNvPr id="102" name="Slide Number"/>
          <p:cNvSpPr txBox="1">
            <a:spLocks noGrp="1"/>
          </p:cNvSpPr>
          <p:nvPr>
            <p:ph type="sldNum" sz="quarter" idx="2"/>
          </p:nvPr>
        </p:nvSpPr>
        <p:spPr>
          <a:xfrm>
            <a:off x="11379570" y="6525509"/>
            <a:ext cx="231241" cy="227939"/>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Picture with Caption">
    <p:spTree>
      <p:nvGrpSpPr>
        <p:cNvPr id="1" name=""/>
        <p:cNvGrpSpPr/>
        <p:nvPr/>
      </p:nvGrpSpPr>
      <p:grpSpPr>
        <a:xfrm>
          <a:off x="0" y="0"/>
          <a:ext cx="0" cy="0"/>
          <a:chOff x="0" y="0"/>
          <a:chExt cx="0" cy="0"/>
        </a:xfrm>
      </p:grpSpPr>
      <p:sp>
        <p:nvSpPr>
          <p:cNvPr id="109" name="Rectangle 8"/>
          <p:cNvSpPr/>
          <p:nvPr/>
        </p:nvSpPr>
        <p:spPr>
          <a:xfrm>
            <a:off x="446533" y="457200"/>
            <a:ext cx="3703323" cy="94997"/>
          </a:xfrm>
          <a:prstGeom prst="rect">
            <a:avLst/>
          </a:prstGeom>
          <a:solidFill>
            <a:srgbClr val="465359"/>
          </a:solidFill>
          <a:ln w="12700">
            <a:miter lim="400000"/>
          </a:ln>
        </p:spPr>
        <p:txBody>
          <a:bodyPr lIns="45718" tIns="45718" rIns="45718" bIns="45718"/>
          <a:lstStyle/>
          <a:p>
            <a:endParaRPr/>
          </a:p>
        </p:txBody>
      </p:sp>
      <p:sp>
        <p:nvSpPr>
          <p:cNvPr id="110" name="Rectangle 9"/>
          <p:cNvSpPr/>
          <p:nvPr/>
        </p:nvSpPr>
        <p:spPr>
          <a:xfrm>
            <a:off x="8042147" y="453641"/>
            <a:ext cx="3703321" cy="98556"/>
          </a:xfrm>
          <a:prstGeom prst="rect">
            <a:avLst/>
          </a:prstGeom>
          <a:solidFill>
            <a:srgbClr val="969FA7"/>
          </a:solidFill>
          <a:ln w="12700">
            <a:miter lim="400000"/>
          </a:ln>
        </p:spPr>
        <p:txBody>
          <a:bodyPr lIns="45718" tIns="45718" rIns="45718" bIns="45718"/>
          <a:lstStyle/>
          <a:p>
            <a:endParaRPr/>
          </a:p>
        </p:txBody>
      </p:sp>
      <p:sp>
        <p:nvSpPr>
          <p:cNvPr id="111" name="Rectangle 10"/>
          <p:cNvSpPr/>
          <p:nvPr/>
        </p:nvSpPr>
        <p:spPr>
          <a:xfrm>
            <a:off x="4241829" y="457198"/>
            <a:ext cx="3703321" cy="91443"/>
          </a:xfrm>
          <a:prstGeom prst="rect">
            <a:avLst/>
          </a:prstGeom>
          <a:solidFill>
            <a:schemeClr val="accent1"/>
          </a:solidFill>
          <a:ln w="12700">
            <a:miter lim="400000"/>
          </a:ln>
        </p:spPr>
        <p:txBody>
          <a:bodyPr lIns="45718" tIns="45718" rIns="45718" bIns="45718"/>
          <a:lstStyle/>
          <a:p>
            <a:endParaRPr/>
          </a:p>
        </p:txBody>
      </p:sp>
      <p:sp>
        <p:nvSpPr>
          <p:cNvPr id="112" name="Title Text"/>
          <p:cNvSpPr txBox="1">
            <a:spLocks noGrp="1"/>
          </p:cNvSpPr>
          <p:nvPr>
            <p:ph type="title"/>
          </p:nvPr>
        </p:nvSpPr>
        <p:spPr>
          <a:xfrm>
            <a:off x="581193" y="4693389"/>
            <a:ext cx="11029616" cy="566740"/>
          </a:xfrm>
          <a:prstGeom prst="rect">
            <a:avLst/>
          </a:prstGeom>
        </p:spPr>
        <p:txBody>
          <a:bodyPr/>
          <a:lstStyle>
            <a:lvl1pPr>
              <a:defRPr sz="2400"/>
            </a:lvl1pPr>
          </a:lstStyle>
          <a:p>
            <a:r>
              <a:t>Title Text</a:t>
            </a:r>
          </a:p>
        </p:txBody>
      </p:sp>
      <p:sp>
        <p:nvSpPr>
          <p:cNvPr id="113" name="Picture Placeholder 2"/>
          <p:cNvSpPr>
            <a:spLocks noGrp="1"/>
          </p:cNvSpPr>
          <p:nvPr>
            <p:ph type="pic" idx="21"/>
          </p:nvPr>
        </p:nvSpPr>
        <p:spPr>
          <a:xfrm>
            <a:off x="447815" y="641350"/>
            <a:ext cx="11290861" cy="3651249"/>
          </a:xfrm>
          <a:prstGeom prst="rect">
            <a:avLst/>
          </a:prstGeom>
        </p:spPr>
        <p:txBody>
          <a:bodyPr lIns="91439" tIns="45719" rIns="91439" bIns="45719">
            <a:noAutofit/>
          </a:bodyPr>
          <a:lstStyle/>
          <a:p>
            <a:endParaRPr/>
          </a:p>
        </p:txBody>
      </p:sp>
      <p:sp>
        <p:nvSpPr>
          <p:cNvPr id="114" name="Body Level One…"/>
          <p:cNvSpPr txBox="1">
            <a:spLocks noGrp="1"/>
          </p:cNvSpPr>
          <p:nvPr>
            <p:ph type="body" sz="quarter" idx="1"/>
          </p:nvPr>
        </p:nvSpPr>
        <p:spPr>
          <a:xfrm>
            <a:off x="581190" y="5260125"/>
            <a:ext cx="11029620" cy="998150"/>
          </a:xfrm>
          <a:prstGeom prst="rect">
            <a:avLst/>
          </a:prstGeom>
        </p:spPr>
        <p:txBody>
          <a:bodyPr/>
          <a:lstStyle>
            <a:lvl1pPr>
              <a:defRPr cap="none">
                <a:solidFill>
                  <a:srgbClr val="404040"/>
                </a:solidFill>
              </a:defRPr>
            </a:lvl1pPr>
            <a:lvl2pPr>
              <a:defRPr cap="none">
                <a:solidFill>
                  <a:srgbClr val="404040"/>
                </a:solidFill>
              </a:defRPr>
            </a:lvl2pPr>
            <a:lvl3pPr>
              <a:defRPr cap="none">
                <a:solidFill>
                  <a:srgbClr val="404040"/>
                </a:solidFill>
              </a:defRPr>
            </a:lvl3pPr>
            <a:lvl4pPr>
              <a:defRPr cap="none">
                <a:solidFill>
                  <a:srgbClr val="404040"/>
                </a:solidFill>
              </a:defRPr>
            </a:lvl4pPr>
            <a:lvl5pPr>
              <a:defRPr cap="none">
                <a:solidFill>
                  <a:srgbClr val="404040"/>
                </a:solidFill>
              </a:defRPr>
            </a:lvl5pPr>
          </a:lstStyle>
          <a:p>
            <a:r>
              <a:t>Body Level One</a:t>
            </a:r>
          </a:p>
          <a:p>
            <a:pPr lvl="1"/>
            <a:r>
              <a:t>Body Level Two</a:t>
            </a:r>
          </a:p>
          <a:p>
            <a:pPr lvl="2"/>
            <a:r>
              <a:t>Body Level Three</a:t>
            </a:r>
          </a:p>
          <a:p>
            <a:pPr lvl="3"/>
            <a:r>
              <a:t>Body Level Four</a:t>
            </a:r>
          </a:p>
          <a:p>
            <a:pPr lvl="4"/>
            <a:r>
              <a:t>Body Level Five</a:t>
            </a:r>
          </a:p>
        </p:txBody>
      </p:sp>
      <p:sp>
        <p:nvSpPr>
          <p:cNvPr id="11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4" name="Rectangle 6"/>
          <p:cNvSpPr/>
          <p:nvPr/>
        </p:nvSpPr>
        <p:spPr>
          <a:xfrm>
            <a:off x="446533" y="3085763"/>
            <a:ext cx="11298933" cy="3338150"/>
          </a:xfrm>
          <a:prstGeom prst="rect">
            <a:avLst/>
          </a:prstGeom>
          <a:solidFill>
            <a:srgbClr val="465359"/>
          </a:solidFill>
          <a:ln w="12700">
            <a:miter lim="400000"/>
          </a:ln>
        </p:spPr>
        <p:txBody>
          <a:bodyPr lIns="45719" rIns="45719"/>
          <a:lstStyle/>
          <a:p>
            <a:endParaRPr/>
          </a:p>
        </p:txBody>
      </p:sp>
      <p:sp>
        <p:nvSpPr>
          <p:cNvPr id="15" name="Title Text"/>
          <p:cNvSpPr txBox="1">
            <a:spLocks noGrp="1"/>
          </p:cNvSpPr>
          <p:nvPr>
            <p:ph type="title"/>
          </p:nvPr>
        </p:nvSpPr>
        <p:spPr>
          <a:xfrm>
            <a:off x="581190" y="1020431"/>
            <a:ext cx="10993551" cy="1475013"/>
          </a:xfrm>
          <a:prstGeom prst="rect">
            <a:avLst/>
          </a:prstGeom>
        </p:spPr>
        <p:txBody>
          <a:bodyPr/>
          <a:lstStyle>
            <a:lvl1pPr>
              <a:defRPr sz="3600"/>
            </a:lvl1pPr>
          </a:lstStyle>
          <a:p>
            <a:r>
              <a:t>Title Text</a:t>
            </a:r>
          </a:p>
        </p:txBody>
      </p:sp>
      <p:sp>
        <p:nvSpPr>
          <p:cNvPr id="16" name="Body Level One…"/>
          <p:cNvSpPr txBox="1">
            <a:spLocks noGrp="1"/>
          </p:cNvSpPr>
          <p:nvPr>
            <p:ph type="body" sz="quarter" idx="1"/>
          </p:nvPr>
        </p:nvSpPr>
        <p:spPr>
          <a:xfrm>
            <a:off x="581193" y="2495444"/>
            <a:ext cx="10993548" cy="590322"/>
          </a:xfrm>
          <a:prstGeom prst="rect">
            <a:avLst/>
          </a:prstGeom>
        </p:spPr>
        <p:txBody>
          <a:bodyPr anchor="t"/>
          <a:lstStyle>
            <a:lvl1pPr marL="0" indent="0">
              <a:buClrTx/>
              <a:buSzTx/>
              <a:buNone/>
              <a:defRPr sz="1600" cap="all">
                <a:solidFill>
                  <a:schemeClr val="accent1"/>
                </a:solidFill>
              </a:defRPr>
            </a:lvl1pPr>
            <a:lvl2pPr marL="0" indent="457200">
              <a:buClrTx/>
              <a:buSzTx/>
              <a:buNone/>
              <a:defRPr sz="1600" cap="all">
                <a:solidFill>
                  <a:schemeClr val="accent1"/>
                </a:solidFill>
              </a:defRPr>
            </a:lvl2pPr>
            <a:lvl3pPr marL="0" indent="914400">
              <a:buClrTx/>
              <a:buSzTx/>
              <a:buNone/>
              <a:defRPr sz="1600" cap="all">
                <a:solidFill>
                  <a:schemeClr val="accent1"/>
                </a:solidFill>
              </a:defRPr>
            </a:lvl3pPr>
            <a:lvl4pPr marL="0" indent="1371600">
              <a:buClrTx/>
              <a:buSzTx/>
              <a:buNone/>
              <a:defRPr sz="1600" cap="all">
                <a:solidFill>
                  <a:schemeClr val="accent1"/>
                </a:solidFill>
              </a:defRPr>
            </a:lvl4pPr>
            <a:lvl5pPr marL="0" indent="1828800">
              <a:buClrTx/>
              <a:buSzTx/>
              <a:buNone/>
              <a:defRPr sz="1600" cap="all">
                <a:solidFill>
                  <a:schemeClr val="accent1"/>
                </a:solidFill>
              </a:defRPr>
            </a:lvl5pPr>
          </a:lstStyle>
          <a:p>
            <a:r>
              <a:t>Body Level One</a:t>
            </a:r>
          </a:p>
          <a:p>
            <a:pPr lvl="1"/>
            <a:r>
              <a:t>Body Level Two</a:t>
            </a:r>
          </a:p>
          <a:p>
            <a:pPr lvl="2"/>
            <a:r>
              <a:t>Body Level Three</a:t>
            </a:r>
          </a:p>
          <a:p>
            <a:pPr lvl="3"/>
            <a:r>
              <a:t>Body Level Four</a:t>
            </a:r>
          </a:p>
          <a:p>
            <a:pPr lvl="4"/>
            <a:r>
              <a:t>Body Level Five</a:t>
            </a:r>
          </a:p>
        </p:txBody>
      </p:sp>
      <p:sp>
        <p:nvSpPr>
          <p:cNvPr id="1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915782280"/>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4970CE8-EC1C-4E49-A598-C8E9346BD5BD}" type="datetimeFigureOut">
              <a:rPr lang="en-US" smtClean="0"/>
              <a:t>11/23/2022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6D5E5B-BD39-4209-8A77-3FD125A59474}" type="slidenum">
              <a:rPr lang="en-US" smtClean="0"/>
              <a:t>‹#›</a:t>
            </a:fld>
            <a:endParaRPr lang="en-US"/>
          </a:p>
        </p:txBody>
      </p:sp>
    </p:spTree>
    <p:extLst>
      <p:ext uri="{BB962C8B-B14F-4D97-AF65-F5344CB8AC3E}">
        <p14:creationId xmlns:p14="http://schemas.microsoft.com/office/powerpoint/2010/main" val="33248037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4970CE8-EC1C-4E49-A598-C8E9346BD5BD}" type="datetimeFigureOut">
              <a:rPr lang="en-US" smtClean="0"/>
              <a:t>11/23/2022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6D5E5B-BD39-4209-8A77-3FD125A59474}" type="slidenum">
              <a:rPr lang="en-US" smtClean="0"/>
              <a:t>‹#›</a:t>
            </a:fld>
            <a:endParaRPr lang="en-US"/>
          </a:p>
        </p:txBody>
      </p:sp>
    </p:spTree>
    <p:extLst>
      <p:ext uri="{BB962C8B-B14F-4D97-AF65-F5344CB8AC3E}">
        <p14:creationId xmlns:p14="http://schemas.microsoft.com/office/powerpoint/2010/main" val="10050624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tangle 8"/>
          <p:cNvSpPr/>
          <p:nvPr/>
        </p:nvSpPr>
        <p:spPr>
          <a:xfrm>
            <a:off x="446533" y="457200"/>
            <a:ext cx="3703323" cy="94997"/>
          </a:xfrm>
          <a:prstGeom prst="rect">
            <a:avLst/>
          </a:prstGeom>
          <a:solidFill>
            <a:srgbClr val="465359"/>
          </a:solidFill>
          <a:ln w="12700">
            <a:miter lim="400000"/>
          </a:ln>
        </p:spPr>
        <p:txBody>
          <a:bodyPr lIns="45718" tIns="45718" rIns="45718" bIns="45718"/>
          <a:lstStyle/>
          <a:p>
            <a:endParaRPr/>
          </a:p>
        </p:txBody>
      </p:sp>
      <p:sp>
        <p:nvSpPr>
          <p:cNvPr id="3" name="Rectangle 9"/>
          <p:cNvSpPr/>
          <p:nvPr/>
        </p:nvSpPr>
        <p:spPr>
          <a:xfrm>
            <a:off x="8042147" y="453641"/>
            <a:ext cx="3703321" cy="98556"/>
          </a:xfrm>
          <a:prstGeom prst="rect">
            <a:avLst/>
          </a:prstGeom>
          <a:solidFill>
            <a:srgbClr val="969FA7"/>
          </a:solidFill>
          <a:ln w="12700">
            <a:miter lim="400000"/>
          </a:ln>
        </p:spPr>
        <p:txBody>
          <a:bodyPr lIns="45718" tIns="45718" rIns="45718" bIns="45718"/>
          <a:lstStyle/>
          <a:p>
            <a:endParaRPr/>
          </a:p>
        </p:txBody>
      </p:sp>
      <p:sp>
        <p:nvSpPr>
          <p:cNvPr id="4" name="Rectangle 10"/>
          <p:cNvSpPr/>
          <p:nvPr/>
        </p:nvSpPr>
        <p:spPr>
          <a:xfrm>
            <a:off x="4241829" y="457198"/>
            <a:ext cx="3703321" cy="91443"/>
          </a:xfrm>
          <a:prstGeom prst="rect">
            <a:avLst/>
          </a:prstGeom>
          <a:solidFill>
            <a:schemeClr val="accent1"/>
          </a:solidFill>
          <a:ln w="12700">
            <a:miter lim="400000"/>
          </a:ln>
        </p:spPr>
        <p:txBody>
          <a:bodyPr lIns="45718" tIns="45718" rIns="45718" bIns="45718"/>
          <a:lstStyle/>
          <a:p>
            <a:endParaRPr/>
          </a:p>
        </p:txBody>
      </p:sp>
      <p:sp>
        <p:nvSpPr>
          <p:cNvPr id="5" name="Rectangle 6"/>
          <p:cNvSpPr/>
          <p:nvPr/>
        </p:nvSpPr>
        <p:spPr>
          <a:xfrm>
            <a:off x="446533" y="3085762"/>
            <a:ext cx="11298933" cy="3338152"/>
          </a:xfrm>
          <a:prstGeom prst="rect">
            <a:avLst/>
          </a:prstGeom>
          <a:solidFill>
            <a:srgbClr val="465359"/>
          </a:solidFill>
          <a:ln w="12700">
            <a:miter lim="400000"/>
          </a:ln>
        </p:spPr>
        <p:txBody>
          <a:bodyPr lIns="45718" tIns="45718" rIns="45718" bIns="45718"/>
          <a:lstStyle/>
          <a:p>
            <a:endParaRPr/>
          </a:p>
        </p:txBody>
      </p:sp>
      <p:sp>
        <p:nvSpPr>
          <p:cNvPr id="6" name="Title Text"/>
          <p:cNvSpPr txBox="1">
            <a:spLocks noGrp="1"/>
          </p:cNvSpPr>
          <p:nvPr>
            <p:ph type="title"/>
          </p:nvPr>
        </p:nvSpPr>
        <p:spPr>
          <a:xfrm>
            <a:off x="581190" y="1020431"/>
            <a:ext cx="10993551" cy="147501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b">
            <a:normAutofit/>
          </a:bodyPr>
          <a:lstStyle/>
          <a:p>
            <a:r>
              <a:t>Title Text</a:t>
            </a:r>
          </a:p>
        </p:txBody>
      </p:sp>
      <p:sp>
        <p:nvSpPr>
          <p:cNvPr id="7" name="Body Level One…"/>
          <p:cNvSpPr txBox="1">
            <a:spLocks noGrp="1"/>
          </p:cNvSpPr>
          <p:nvPr>
            <p:ph type="body" idx="1"/>
          </p:nvPr>
        </p:nvSpPr>
        <p:spPr>
          <a:xfrm>
            <a:off x="581193" y="2495443"/>
            <a:ext cx="10993549" cy="59032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ormAutofit/>
          </a:bodyPr>
          <a:lstStyle/>
          <a:p>
            <a:r>
              <a:t>Body Level One</a:t>
            </a:r>
          </a:p>
          <a:p>
            <a:pPr lvl="1"/>
            <a:r>
              <a:t>Body Level Two</a:t>
            </a:r>
          </a:p>
          <a:p>
            <a:pPr lvl="2"/>
            <a:r>
              <a:t>Body Level Three</a:t>
            </a:r>
          </a:p>
          <a:p>
            <a:pPr lvl="3"/>
            <a:r>
              <a:t>Body Level Four</a:t>
            </a:r>
          </a:p>
          <a:p>
            <a:pPr lvl="4"/>
            <a:r>
              <a:t>Body Level Five</a:t>
            </a:r>
          </a:p>
        </p:txBody>
      </p:sp>
      <p:sp>
        <p:nvSpPr>
          <p:cNvPr id="8" name="Slide Number"/>
          <p:cNvSpPr txBox="1">
            <a:spLocks noGrp="1"/>
          </p:cNvSpPr>
          <p:nvPr>
            <p:ph type="sldNum" sz="quarter" idx="2"/>
          </p:nvPr>
        </p:nvSpPr>
        <p:spPr>
          <a:xfrm>
            <a:off x="11379570" y="6492507"/>
            <a:ext cx="231241" cy="227939"/>
          </a:xfrm>
          <a:prstGeom prst="rect">
            <a:avLst/>
          </a:prstGeom>
          <a:ln w="12700">
            <a:miter lim="400000"/>
          </a:ln>
        </p:spPr>
        <p:txBody>
          <a:bodyPr wrap="none" lIns="45718" tIns="45718" rIns="45718" bIns="45718" anchor="ctr">
            <a:spAutoFit/>
          </a:bodyPr>
          <a:lstStyle>
            <a:lvl1pPr algn="r">
              <a:defRPr sz="900">
                <a:solidFill>
                  <a:srgbClr val="404040"/>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50" r:id="rId1"/>
    <p:sldLayoutId id="2147483652" r:id="rId2"/>
    <p:sldLayoutId id="2147483653" r:id="rId3"/>
    <p:sldLayoutId id="2147483654" r:id="rId4"/>
    <p:sldLayoutId id="2147483656" r:id="rId5"/>
    <p:sldLayoutId id="2147483657" r:id="rId6"/>
    <p:sldLayoutId id="2147483682" r:id="rId7"/>
  </p:sldLayoutIdLst>
  <p:transition spd="med"/>
  <p:txStyles>
    <p:titleStyle>
      <a:lvl1pPr marL="0" marR="0" indent="0" algn="l" defTabSz="457200" rtl="0" latinLnBrk="0">
        <a:lnSpc>
          <a:spcPct val="100000"/>
        </a:lnSpc>
        <a:spcBef>
          <a:spcPts val="0"/>
        </a:spcBef>
        <a:spcAft>
          <a:spcPts val="0"/>
        </a:spcAft>
        <a:buClrTx/>
        <a:buSzTx/>
        <a:buFontTx/>
        <a:buNone/>
        <a:tabLst/>
        <a:defRPr sz="3600" b="1" i="0" u="none" strike="noStrike" cap="all" spc="0" baseline="0">
          <a:solidFill>
            <a:srgbClr val="404040"/>
          </a:solidFill>
          <a:uFillTx/>
          <a:latin typeface="Franklin Gothic Demi"/>
          <a:ea typeface="Franklin Gothic Demi"/>
          <a:cs typeface="Franklin Gothic Demi"/>
          <a:sym typeface="Franklin Gothic Demi"/>
        </a:defRPr>
      </a:lvl1pPr>
      <a:lvl2pPr marL="0" marR="0" indent="0" algn="l" defTabSz="457200" rtl="0" latinLnBrk="0">
        <a:lnSpc>
          <a:spcPct val="100000"/>
        </a:lnSpc>
        <a:spcBef>
          <a:spcPts val="0"/>
        </a:spcBef>
        <a:spcAft>
          <a:spcPts val="0"/>
        </a:spcAft>
        <a:buClrTx/>
        <a:buSzTx/>
        <a:buFontTx/>
        <a:buNone/>
        <a:tabLst/>
        <a:defRPr sz="3600" b="1" i="0" u="none" strike="noStrike" cap="all" spc="0" baseline="0">
          <a:solidFill>
            <a:srgbClr val="404040"/>
          </a:solidFill>
          <a:uFillTx/>
          <a:latin typeface="Franklin Gothic Demi"/>
          <a:ea typeface="Franklin Gothic Demi"/>
          <a:cs typeface="Franklin Gothic Demi"/>
          <a:sym typeface="Franklin Gothic Demi"/>
        </a:defRPr>
      </a:lvl2pPr>
      <a:lvl3pPr marL="0" marR="0" indent="0" algn="l" defTabSz="457200" rtl="0" latinLnBrk="0">
        <a:lnSpc>
          <a:spcPct val="100000"/>
        </a:lnSpc>
        <a:spcBef>
          <a:spcPts val="0"/>
        </a:spcBef>
        <a:spcAft>
          <a:spcPts val="0"/>
        </a:spcAft>
        <a:buClrTx/>
        <a:buSzTx/>
        <a:buFontTx/>
        <a:buNone/>
        <a:tabLst/>
        <a:defRPr sz="3600" b="1" i="0" u="none" strike="noStrike" cap="all" spc="0" baseline="0">
          <a:solidFill>
            <a:srgbClr val="404040"/>
          </a:solidFill>
          <a:uFillTx/>
          <a:latin typeface="Franklin Gothic Demi"/>
          <a:ea typeface="Franklin Gothic Demi"/>
          <a:cs typeface="Franklin Gothic Demi"/>
          <a:sym typeface="Franklin Gothic Demi"/>
        </a:defRPr>
      </a:lvl3pPr>
      <a:lvl4pPr marL="0" marR="0" indent="0" algn="l" defTabSz="457200" rtl="0" latinLnBrk="0">
        <a:lnSpc>
          <a:spcPct val="100000"/>
        </a:lnSpc>
        <a:spcBef>
          <a:spcPts val="0"/>
        </a:spcBef>
        <a:spcAft>
          <a:spcPts val="0"/>
        </a:spcAft>
        <a:buClrTx/>
        <a:buSzTx/>
        <a:buFontTx/>
        <a:buNone/>
        <a:tabLst/>
        <a:defRPr sz="3600" b="1" i="0" u="none" strike="noStrike" cap="all" spc="0" baseline="0">
          <a:solidFill>
            <a:srgbClr val="404040"/>
          </a:solidFill>
          <a:uFillTx/>
          <a:latin typeface="Franklin Gothic Demi"/>
          <a:ea typeface="Franklin Gothic Demi"/>
          <a:cs typeface="Franklin Gothic Demi"/>
          <a:sym typeface="Franklin Gothic Demi"/>
        </a:defRPr>
      </a:lvl4pPr>
      <a:lvl5pPr marL="0" marR="0" indent="0" algn="l" defTabSz="457200" rtl="0" latinLnBrk="0">
        <a:lnSpc>
          <a:spcPct val="100000"/>
        </a:lnSpc>
        <a:spcBef>
          <a:spcPts val="0"/>
        </a:spcBef>
        <a:spcAft>
          <a:spcPts val="0"/>
        </a:spcAft>
        <a:buClrTx/>
        <a:buSzTx/>
        <a:buFontTx/>
        <a:buNone/>
        <a:tabLst/>
        <a:defRPr sz="3600" b="1" i="0" u="none" strike="noStrike" cap="all" spc="0" baseline="0">
          <a:solidFill>
            <a:srgbClr val="404040"/>
          </a:solidFill>
          <a:uFillTx/>
          <a:latin typeface="Franklin Gothic Demi"/>
          <a:ea typeface="Franklin Gothic Demi"/>
          <a:cs typeface="Franklin Gothic Demi"/>
          <a:sym typeface="Franklin Gothic Demi"/>
        </a:defRPr>
      </a:lvl5pPr>
      <a:lvl6pPr marL="0" marR="0" indent="0" algn="l" defTabSz="457200" rtl="0" latinLnBrk="0">
        <a:lnSpc>
          <a:spcPct val="100000"/>
        </a:lnSpc>
        <a:spcBef>
          <a:spcPts val="0"/>
        </a:spcBef>
        <a:spcAft>
          <a:spcPts val="0"/>
        </a:spcAft>
        <a:buClrTx/>
        <a:buSzTx/>
        <a:buFontTx/>
        <a:buNone/>
        <a:tabLst/>
        <a:defRPr sz="3600" b="1" i="0" u="none" strike="noStrike" cap="all" spc="0" baseline="0">
          <a:solidFill>
            <a:srgbClr val="404040"/>
          </a:solidFill>
          <a:uFillTx/>
          <a:latin typeface="Franklin Gothic Demi"/>
          <a:ea typeface="Franklin Gothic Demi"/>
          <a:cs typeface="Franklin Gothic Demi"/>
          <a:sym typeface="Franklin Gothic Demi"/>
        </a:defRPr>
      </a:lvl6pPr>
      <a:lvl7pPr marL="0" marR="0" indent="0" algn="l" defTabSz="457200" rtl="0" latinLnBrk="0">
        <a:lnSpc>
          <a:spcPct val="100000"/>
        </a:lnSpc>
        <a:spcBef>
          <a:spcPts val="0"/>
        </a:spcBef>
        <a:spcAft>
          <a:spcPts val="0"/>
        </a:spcAft>
        <a:buClrTx/>
        <a:buSzTx/>
        <a:buFontTx/>
        <a:buNone/>
        <a:tabLst/>
        <a:defRPr sz="3600" b="1" i="0" u="none" strike="noStrike" cap="all" spc="0" baseline="0">
          <a:solidFill>
            <a:srgbClr val="404040"/>
          </a:solidFill>
          <a:uFillTx/>
          <a:latin typeface="Franklin Gothic Demi"/>
          <a:ea typeface="Franklin Gothic Demi"/>
          <a:cs typeface="Franklin Gothic Demi"/>
          <a:sym typeface="Franklin Gothic Demi"/>
        </a:defRPr>
      </a:lvl7pPr>
      <a:lvl8pPr marL="0" marR="0" indent="0" algn="l" defTabSz="457200" rtl="0" latinLnBrk="0">
        <a:lnSpc>
          <a:spcPct val="100000"/>
        </a:lnSpc>
        <a:spcBef>
          <a:spcPts val="0"/>
        </a:spcBef>
        <a:spcAft>
          <a:spcPts val="0"/>
        </a:spcAft>
        <a:buClrTx/>
        <a:buSzTx/>
        <a:buFontTx/>
        <a:buNone/>
        <a:tabLst/>
        <a:defRPr sz="3600" b="1" i="0" u="none" strike="noStrike" cap="all" spc="0" baseline="0">
          <a:solidFill>
            <a:srgbClr val="404040"/>
          </a:solidFill>
          <a:uFillTx/>
          <a:latin typeface="Franklin Gothic Demi"/>
          <a:ea typeface="Franklin Gothic Demi"/>
          <a:cs typeface="Franklin Gothic Demi"/>
          <a:sym typeface="Franklin Gothic Demi"/>
        </a:defRPr>
      </a:lvl8pPr>
      <a:lvl9pPr marL="0" marR="0" indent="0" algn="l" defTabSz="457200" rtl="0" latinLnBrk="0">
        <a:lnSpc>
          <a:spcPct val="100000"/>
        </a:lnSpc>
        <a:spcBef>
          <a:spcPts val="0"/>
        </a:spcBef>
        <a:spcAft>
          <a:spcPts val="0"/>
        </a:spcAft>
        <a:buClrTx/>
        <a:buSzTx/>
        <a:buFontTx/>
        <a:buNone/>
        <a:tabLst/>
        <a:defRPr sz="3600" b="1" i="0" u="none" strike="noStrike" cap="all" spc="0" baseline="0">
          <a:solidFill>
            <a:srgbClr val="404040"/>
          </a:solidFill>
          <a:uFillTx/>
          <a:latin typeface="Franklin Gothic Demi"/>
          <a:ea typeface="Franklin Gothic Demi"/>
          <a:cs typeface="Franklin Gothic Demi"/>
          <a:sym typeface="Franklin Gothic Demi"/>
        </a:defRPr>
      </a:lvl9pPr>
    </p:titleStyle>
    <p:bodyStyle>
      <a:lvl1pPr marL="0" marR="0" indent="0" algn="l" defTabSz="457200" rtl="0" latinLnBrk="0">
        <a:lnSpc>
          <a:spcPct val="110000"/>
        </a:lnSpc>
        <a:spcBef>
          <a:spcPts val="600"/>
        </a:spcBef>
        <a:spcAft>
          <a:spcPts val="0"/>
        </a:spcAft>
        <a:buClrTx/>
        <a:buSzTx/>
        <a:buFontTx/>
        <a:buNone/>
        <a:tabLst/>
        <a:defRPr sz="1600" b="0" i="0" u="none" strike="noStrike" cap="all" spc="0" baseline="0">
          <a:solidFill>
            <a:schemeClr val="accent1"/>
          </a:solidFill>
          <a:uFillTx/>
          <a:latin typeface="+mj-lt"/>
          <a:ea typeface="+mj-ea"/>
          <a:cs typeface="+mj-cs"/>
          <a:sym typeface="Franklin Gothic Book"/>
        </a:defRPr>
      </a:lvl1pPr>
      <a:lvl2pPr marL="0" marR="0" indent="0" algn="l" defTabSz="457200" rtl="0" latinLnBrk="0">
        <a:lnSpc>
          <a:spcPct val="110000"/>
        </a:lnSpc>
        <a:spcBef>
          <a:spcPts val="600"/>
        </a:spcBef>
        <a:spcAft>
          <a:spcPts val="0"/>
        </a:spcAft>
        <a:buClrTx/>
        <a:buSzTx/>
        <a:buFontTx/>
        <a:buNone/>
        <a:tabLst/>
        <a:defRPr sz="1600" b="0" i="0" u="none" strike="noStrike" cap="all" spc="0" baseline="0">
          <a:solidFill>
            <a:schemeClr val="accent1"/>
          </a:solidFill>
          <a:uFillTx/>
          <a:latin typeface="+mj-lt"/>
          <a:ea typeface="+mj-ea"/>
          <a:cs typeface="+mj-cs"/>
          <a:sym typeface="Franklin Gothic Book"/>
        </a:defRPr>
      </a:lvl2pPr>
      <a:lvl3pPr marL="0" marR="0" indent="0" algn="l" defTabSz="457200" rtl="0" latinLnBrk="0">
        <a:lnSpc>
          <a:spcPct val="110000"/>
        </a:lnSpc>
        <a:spcBef>
          <a:spcPts val="600"/>
        </a:spcBef>
        <a:spcAft>
          <a:spcPts val="0"/>
        </a:spcAft>
        <a:buClrTx/>
        <a:buSzTx/>
        <a:buFontTx/>
        <a:buNone/>
        <a:tabLst/>
        <a:defRPr sz="1600" b="0" i="0" u="none" strike="noStrike" cap="all" spc="0" baseline="0">
          <a:solidFill>
            <a:schemeClr val="accent1"/>
          </a:solidFill>
          <a:uFillTx/>
          <a:latin typeface="+mj-lt"/>
          <a:ea typeface="+mj-ea"/>
          <a:cs typeface="+mj-cs"/>
          <a:sym typeface="Franklin Gothic Book"/>
        </a:defRPr>
      </a:lvl3pPr>
      <a:lvl4pPr marL="0" marR="0" indent="0" algn="l" defTabSz="457200" rtl="0" latinLnBrk="0">
        <a:lnSpc>
          <a:spcPct val="110000"/>
        </a:lnSpc>
        <a:spcBef>
          <a:spcPts val="600"/>
        </a:spcBef>
        <a:spcAft>
          <a:spcPts val="0"/>
        </a:spcAft>
        <a:buClrTx/>
        <a:buSzTx/>
        <a:buFontTx/>
        <a:buNone/>
        <a:tabLst/>
        <a:defRPr sz="1600" b="0" i="0" u="none" strike="noStrike" cap="all" spc="0" baseline="0">
          <a:solidFill>
            <a:schemeClr val="accent1"/>
          </a:solidFill>
          <a:uFillTx/>
          <a:latin typeface="+mj-lt"/>
          <a:ea typeface="+mj-ea"/>
          <a:cs typeface="+mj-cs"/>
          <a:sym typeface="Franklin Gothic Book"/>
        </a:defRPr>
      </a:lvl4pPr>
      <a:lvl5pPr marL="0" marR="0" indent="0" algn="l" defTabSz="457200" rtl="0" latinLnBrk="0">
        <a:lnSpc>
          <a:spcPct val="110000"/>
        </a:lnSpc>
        <a:spcBef>
          <a:spcPts val="600"/>
        </a:spcBef>
        <a:spcAft>
          <a:spcPts val="0"/>
        </a:spcAft>
        <a:buClrTx/>
        <a:buSzTx/>
        <a:buFontTx/>
        <a:buNone/>
        <a:tabLst/>
        <a:defRPr sz="1600" b="0" i="0" u="none" strike="noStrike" cap="all" spc="0" baseline="0">
          <a:solidFill>
            <a:schemeClr val="accent1"/>
          </a:solidFill>
          <a:uFillTx/>
          <a:latin typeface="+mj-lt"/>
          <a:ea typeface="+mj-ea"/>
          <a:cs typeface="+mj-cs"/>
          <a:sym typeface="Franklin Gothic Book"/>
        </a:defRPr>
      </a:lvl5pPr>
      <a:lvl6pPr marL="1976198" marR="0" indent="-304800" algn="l" defTabSz="457200" rtl="0" latinLnBrk="0">
        <a:lnSpc>
          <a:spcPct val="110000"/>
        </a:lnSpc>
        <a:spcBef>
          <a:spcPts val="600"/>
        </a:spcBef>
        <a:spcAft>
          <a:spcPts val="0"/>
        </a:spcAft>
        <a:buClrTx/>
        <a:buSzPct val="92000"/>
        <a:buFontTx/>
        <a:buChar char="◼"/>
        <a:tabLst/>
        <a:defRPr sz="1600" b="0" i="0" u="none" strike="noStrike" cap="all" spc="0" baseline="0">
          <a:solidFill>
            <a:schemeClr val="accent1"/>
          </a:solidFill>
          <a:uFillTx/>
          <a:latin typeface="+mj-lt"/>
          <a:ea typeface="+mj-ea"/>
          <a:cs typeface="+mj-cs"/>
          <a:sym typeface="Franklin Gothic Book"/>
        </a:defRPr>
      </a:lvl6pPr>
      <a:lvl7pPr marL="2276200" marR="0" indent="-304800" algn="l" defTabSz="457200" rtl="0" latinLnBrk="0">
        <a:lnSpc>
          <a:spcPct val="110000"/>
        </a:lnSpc>
        <a:spcBef>
          <a:spcPts val="600"/>
        </a:spcBef>
        <a:spcAft>
          <a:spcPts val="0"/>
        </a:spcAft>
        <a:buClrTx/>
        <a:buSzPct val="92000"/>
        <a:buFontTx/>
        <a:buChar char="◼"/>
        <a:tabLst/>
        <a:defRPr sz="1600" b="0" i="0" u="none" strike="noStrike" cap="all" spc="0" baseline="0">
          <a:solidFill>
            <a:schemeClr val="accent1"/>
          </a:solidFill>
          <a:uFillTx/>
          <a:latin typeface="+mj-lt"/>
          <a:ea typeface="+mj-ea"/>
          <a:cs typeface="+mj-cs"/>
          <a:sym typeface="Franklin Gothic Book"/>
        </a:defRPr>
      </a:lvl7pPr>
      <a:lvl8pPr marL="2576198" marR="0" indent="-304800" algn="l" defTabSz="457200" rtl="0" latinLnBrk="0">
        <a:lnSpc>
          <a:spcPct val="110000"/>
        </a:lnSpc>
        <a:spcBef>
          <a:spcPts val="600"/>
        </a:spcBef>
        <a:spcAft>
          <a:spcPts val="0"/>
        </a:spcAft>
        <a:buClrTx/>
        <a:buSzPct val="92000"/>
        <a:buFontTx/>
        <a:buChar char="◼"/>
        <a:tabLst/>
        <a:defRPr sz="1600" b="0" i="0" u="none" strike="noStrike" cap="all" spc="0" baseline="0">
          <a:solidFill>
            <a:schemeClr val="accent1"/>
          </a:solidFill>
          <a:uFillTx/>
          <a:latin typeface="+mj-lt"/>
          <a:ea typeface="+mj-ea"/>
          <a:cs typeface="+mj-cs"/>
          <a:sym typeface="Franklin Gothic Book"/>
        </a:defRPr>
      </a:lvl8pPr>
      <a:lvl9pPr marL="2876200" marR="0" indent="-304800" algn="l" defTabSz="457200" rtl="0" latinLnBrk="0">
        <a:lnSpc>
          <a:spcPct val="110000"/>
        </a:lnSpc>
        <a:spcBef>
          <a:spcPts val="600"/>
        </a:spcBef>
        <a:spcAft>
          <a:spcPts val="0"/>
        </a:spcAft>
        <a:buClrTx/>
        <a:buSzPct val="92000"/>
        <a:buFontTx/>
        <a:buChar char="◼"/>
        <a:tabLst/>
        <a:defRPr sz="1600" b="0" i="0" u="none" strike="noStrike" cap="all" spc="0" baseline="0">
          <a:solidFill>
            <a:schemeClr val="accent1"/>
          </a:solidFill>
          <a:uFillTx/>
          <a:latin typeface="+mj-lt"/>
          <a:ea typeface="+mj-ea"/>
          <a:cs typeface="+mj-cs"/>
          <a:sym typeface="Franklin Gothic Book"/>
        </a:defRPr>
      </a:lvl9pPr>
    </p:bodyStyle>
    <p:otherStyle>
      <a:lvl1pPr marL="0" marR="0" indent="0" algn="r" defTabSz="9144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Franklin Gothic Book"/>
        </a:defRPr>
      </a:lvl1pPr>
      <a:lvl2pPr marL="0" marR="0" indent="0" algn="r" defTabSz="9144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Franklin Gothic Book"/>
        </a:defRPr>
      </a:lvl2pPr>
      <a:lvl3pPr marL="0" marR="0" indent="0" algn="r" defTabSz="9144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Franklin Gothic Book"/>
        </a:defRPr>
      </a:lvl3pPr>
      <a:lvl4pPr marL="0" marR="0" indent="0" algn="r" defTabSz="9144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Franklin Gothic Book"/>
        </a:defRPr>
      </a:lvl4pPr>
      <a:lvl5pPr marL="0" marR="0" indent="0" algn="r" defTabSz="9144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Franklin Gothic Book"/>
        </a:defRPr>
      </a:lvl5pPr>
      <a:lvl6pPr marL="0" marR="0" indent="0" algn="r" defTabSz="9144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Franklin Gothic Book"/>
        </a:defRPr>
      </a:lvl6pPr>
      <a:lvl7pPr marL="0" marR="0" indent="0" algn="r" defTabSz="9144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Franklin Gothic Book"/>
        </a:defRPr>
      </a:lvl7pPr>
      <a:lvl8pPr marL="0" marR="0" indent="0" algn="r" defTabSz="9144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Franklin Gothic Book"/>
        </a:defRPr>
      </a:lvl8pPr>
      <a:lvl9pPr marL="0" marR="0" indent="0" algn="r" defTabSz="9144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Franklin Gothic Book"/>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4970CE8-EC1C-4E49-A598-C8E9346BD5BD}" type="datetimeFigureOut">
              <a:rPr lang="en-US" smtClean="0"/>
              <a:t>11/23/2022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6D5E5B-BD39-4209-8A77-3FD125A59474}" type="slidenum">
              <a:rPr lang="en-US" smtClean="0"/>
              <a:t>‹#›</a:t>
            </a:fld>
            <a:endParaRPr lang="en-US"/>
          </a:p>
        </p:txBody>
      </p:sp>
    </p:spTree>
    <p:extLst>
      <p:ext uri="{BB962C8B-B14F-4D97-AF65-F5344CB8AC3E}">
        <p14:creationId xmlns:p14="http://schemas.microsoft.com/office/powerpoint/2010/main" val="2650501732"/>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gif"/><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eg"/><Relationship Id="rId1" Type="http://schemas.openxmlformats.org/officeDocument/2006/relationships/slideLayout" Target="../slideLayouts/slideLayout1.xml"/><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8" Type="http://schemas.openxmlformats.org/officeDocument/2006/relationships/customXml" Target="../ink/ink3.xml"/><Relationship Id="rId13" Type="http://schemas.openxmlformats.org/officeDocument/2006/relationships/image" Target="../media/image8.png"/><Relationship Id="rId3" Type="http://schemas.openxmlformats.org/officeDocument/2006/relationships/image" Target="../media/image17.jpg"/><Relationship Id="rId7" Type="http://schemas.openxmlformats.org/officeDocument/2006/relationships/image" Target="../media/image51.png"/><Relationship Id="rId12" Type="http://schemas.openxmlformats.org/officeDocument/2006/relationships/customXml" Target="../ink/ink5.xml"/><Relationship Id="rId2" Type="http://schemas.openxmlformats.org/officeDocument/2006/relationships/image" Target="../media/image16.jpg"/><Relationship Id="rId1" Type="http://schemas.openxmlformats.org/officeDocument/2006/relationships/slideLayout" Target="../slideLayouts/slideLayout7.xml"/><Relationship Id="rId6" Type="http://schemas.openxmlformats.org/officeDocument/2006/relationships/customXml" Target="../ink/ink2.xml"/><Relationship Id="rId11" Type="http://schemas.openxmlformats.org/officeDocument/2006/relationships/image" Target="../media/image70.png"/><Relationship Id="rId5" Type="http://schemas.openxmlformats.org/officeDocument/2006/relationships/image" Target="../media/image41.png"/><Relationship Id="rId15" Type="http://schemas.openxmlformats.org/officeDocument/2006/relationships/image" Target="../media/image90.png"/><Relationship Id="rId10" Type="http://schemas.openxmlformats.org/officeDocument/2006/relationships/customXml" Target="../ink/ink4.xml"/><Relationship Id="rId4" Type="http://schemas.openxmlformats.org/officeDocument/2006/relationships/customXml" Target="../ink/ink1.xml"/><Relationship Id="rId9" Type="http://schemas.openxmlformats.org/officeDocument/2006/relationships/image" Target="../media/image60.png"/><Relationship Id="rId14" Type="http://schemas.openxmlformats.org/officeDocument/2006/relationships/customXml" Target="../ink/ink6.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jpeg"/><Relationship Id="rId2" Type="http://schemas.openxmlformats.org/officeDocument/2006/relationships/image" Target="../media/image21.png"/><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28.jpg"/><Relationship Id="rId7" Type="http://schemas.openxmlformats.org/officeDocument/2006/relationships/image" Target="../media/image32.jpeg"/><Relationship Id="rId2" Type="http://schemas.openxmlformats.org/officeDocument/2006/relationships/image" Target="../media/image27.png"/><Relationship Id="rId1" Type="http://schemas.openxmlformats.org/officeDocument/2006/relationships/slideLayout" Target="../slideLayouts/slideLayout1.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jpg"/><Relationship Id="rId7" Type="http://schemas.openxmlformats.org/officeDocument/2006/relationships/image" Target="../media/image32.jpeg"/><Relationship Id="rId2" Type="http://schemas.openxmlformats.org/officeDocument/2006/relationships/image" Target="../media/image27.png"/><Relationship Id="rId1" Type="http://schemas.openxmlformats.org/officeDocument/2006/relationships/slideLayout" Target="../slideLayouts/slideLayout1.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38.gif"/><Relationship Id="rId1" Type="http://schemas.openxmlformats.org/officeDocument/2006/relationships/slideLayout" Target="../slideLayouts/slideLayout1.xml"/><Relationship Id="rId4" Type="http://schemas.openxmlformats.org/officeDocument/2006/relationships/image" Target="../media/image39.png"/></Relationships>
</file>

<file path=ppt/slides/_rels/slide24.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38.gif"/><Relationship Id="rId1" Type="http://schemas.openxmlformats.org/officeDocument/2006/relationships/slideLayout" Target="../slideLayouts/slideLayout1.xml"/><Relationship Id="rId4" Type="http://schemas.openxmlformats.org/officeDocument/2006/relationships/image" Target="../media/image39.png"/></Relationships>
</file>

<file path=ppt/slides/_rels/slide25.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38.gif"/><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7.xml"/><Relationship Id="rId4" Type="http://schemas.openxmlformats.org/officeDocument/2006/relationships/image" Target="../media/image43.jpeg"/></Relationships>
</file>

<file path=ppt/slides/_rels/slide28.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png"/><Relationship Id="rId1" Type="http://schemas.openxmlformats.org/officeDocument/2006/relationships/slideLayout" Target="../slideLayouts/slideLayout1.xml"/><Relationship Id="rId4" Type="http://schemas.openxmlformats.org/officeDocument/2006/relationships/image" Target="../media/image46.jpg"/></Relationships>
</file>

<file path=ppt/slides/_rels/slide29.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7.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hyperlink" Target="http://www.therootcauseprotocol.com/" TargetMode="Externa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9.png"/><Relationship Id="rId1" Type="http://schemas.openxmlformats.org/officeDocument/2006/relationships/slideLayout" Target="../slideLayouts/slideLayout7.xml"/><Relationship Id="rId5" Type="http://schemas.openxmlformats.org/officeDocument/2006/relationships/image" Target="../media/image50.png"/><Relationship Id="rId4" Type="http://schemas.openxmlformats.org/officeDocument/2006/relationships/hyperlink" Target="http://www.well-beingbydesign.com/"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E358D-CB4C-8FB1-8054-BCA1B82D4EFE}"/>
              </a:ext>
            </a:extLst>
          </p:cNvPr>
          <p:cNvSpPr>
            <a:spLocks noGrp="1"/>
          </p:cNvSpPr>
          <p:nvPr>
            <p:ph type="title"/>
          </p:nvPr>
        </p:nvSpPr>
        <p:spPr>
          <a:xfrm>
            <a:off x="-1" y="1595140"/>
            <a:ext cx="12192000" cy="745724"/>
          </a:xfrm>
        </p:spPr>
        <p:txBody>
          <a:bodyPr>
            <a:noAutofit/>
          </a:bodyPr>
          <a:lstStyle/>
          <a:p>
            <a:pPr algn="ctr"/>
            <a:r>
              <a:rPr lang="en-US" sz="4800" dirty="0">
                <a:latin typeface="Verdana" panose="020B0604030504040204" pitchFamily="34" charset="0"/>
                <a:ea typeface="Verdana" panose="020B0604030504040204" pitchFamily="34" charset="0"/>
              </a:rPr>
              <a:t>What they are putting in is from the pit of hell</a:t>
            </a:r>
          </a:p>
        </p:txBody>
      </p:sp>
      <p:sp>
        <p:nvSpPr>
          <p:cNvPr id="3" name="Text Placeholder 2">
            <a:extLst>
              <a:ext uri="{FF2B5EF4-FFF2-40B4-BE49-F238E27FC236}">
                <a16:creationId xmlns:a16="http://schemas.microsoft.com/office/drawing/2014/main" id="{42A01FA9-5D08-4A33-BE69-24C07A4BDF9E}"/>
              </a:ext>
            </a:extLst>
          </p:cNvPr>
          <p:cNvSpPr>
            <a:spLocks noGrp="1"/>
          </p:cNvSpPr>
          <p:nvPr>
            <p:ph type="body" idx="1"/>
          </p:nvPr>
        </p:nvSpPr>
        <p:spPr>
          <a:xfrm>
            <a:off x="581190" y="2340864"/>
            <a:ext cx="11029618" cy="2545172"/>
          </a:xfrm>
        </p:spPr>
        <p:txBody>
          <a:bodyPr>
            <a:normAutofit/>
          </a:bodyPr>
          <a:lstStyle/>
          <a:p>
            <a:pPr marL="0" indent="0" algn="ctr">
              <a:buNone/>
            </a:pPr>
            <a:r>
              <a:rPr lang="en-US" sz="2800" b="1" dirty="0">
                <a:latin typeface="Verdana" panose="020B0604030504040204" pitchFamily="34" charset="0"/>
                <a:ea typeface="Verdana" panose="020B0604030504040204" pitchFamily="34" charset="0"/>
              </a:rPr>
              <a:t>Dr Alphonzo V Monzo III</a:t>
            </a:r>
            <a:r>
              <a:rPr lang="en-US" sz="2800" dirty="0">
                <a:latin typeface="Verdana" panose="020B0604030504040204" pitchFamily="34" charset="0"/>
                <a:ea typeface="Verdana" panose="020B0604030504040204" pitchFamily="34" charset="0"/>
              </a:rPr>
              <a:t>, </a:t>
            </a:r>
            <a:r>
              <a:rPr lang="en-US" sz="2000" dirty="0">
                <a:latin typeface="Verdana" panose="020B0604030504040204" pitchFamily="34" charset="0"/>
                <a:ea typeface="Verdana" panose="020B0604030504040204" pitchFamily="34" charset="0"/>
              </a:rPr>
              <a:t>ND, LPNM, MH, LMT, MDiv</a:t>
            </a:r>
          </a:p>
        </p:txBody>
      </p:sp>
      <p:pic>
        <p:nvPicPr>
          <p:cNvPr id="5" name="Picture 4">
            <a:extLst>
              <a:ext uri="{FF2B5EF4-FFF2-40B4-BE49-F238E27FC236}">
                <a16:creationId xmlns:a16="http://schemas.microsoft.com/office/drawing/2014/main" id="{B3E7E6B6-CFD3-03EB-B431-F5573A4A9F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01323" y="3939524"/>
            <a:ext cx="2667000" cy="2743200"/>
          </a:xfrm>
          <a:prstGeom prst="rect">
            <a:avLst/>
          </a:prstGeom>
        </p:spPr>
      </p:pic>
      <p:pic>
        <p:nvPicPr>
          <p:cNvPr id="6" name="Screen Shot 2020-07-23 at 11.15.21 PM.png" descr="Screen Shot 2020-07-23 at 11.15.21 PM.png">
            <a:extLst>
              <a:ext uri="{FF2B5EF4-FFF2-40B4-BE49-F238E27FC236}">
                <a16:creationId xmlns:a16="http://schemas.microsoft.com/office/drawing/2014/main" id="{3B2B7F08-5A25-24C2-8CA2-4999D865BAF3}"/>
              </a:ext>
            </a:extLst>
          </p:cNvPr>
          <p:cNvPicPr>
            <a:picLocks noChangeAspect="1"/>
          </p:cNvPicPr>
          <p:nvPr/>
        </p:nvPicPr>
        <p:blipFill>
          <a:blip r:embed="rId3"/>
          <a:stretch>
            <a:fillRect/>
          </a:stretch>
        </p:blipFill>
        <p:spPr>
          <a:xfrm>
            <a:off x="209199" y="4651898"/>
            <a:ext cx="2129582" cy="2051123"/>
          </a:xfrm>
          <a:prstGeom prst="rect">
            <a:avLst/>
          </a:prstGeom>
          <a:ln w="12700">
            <a:miter lim="400000"/>
          </a:ln>
        </p:spPr>
      </p:pic>
      <p:pic>
        <p:nvPicPr>
          <p:cNvPr id="8" name="Picture 7">
            <a:extLst>
              <a:ext uri="{FF2B5EF4-FFF2-40B4-BE49-F238E27FC236}">
                <a16:creationId xmlns:a16="http://schemas.microsoft.com/office/drawing/2014/main" id="{8E141AC6-87CD-731D-BA43-3498FFBF28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43332" y="4651898"/>
            <a:ext cx="4876800" cy="2085975"/>
          </a:xfrm>
          <a:prstGeom prst="rect">
            <a:avLst/>
          </a:prstGeom>
        </p:spPr>
      </p:pic>
    </p:spTree>
    <p:extLst>
      <p:ext uri="{BB962C8B-B14F-4D97-AF65-F5344CB8AC3E}">
        <p14:creationId xmlns:p14="http://schemas.microsoft.com/office/powerpoint/2010/main" val="1669984058"/>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 name="Title 1"/>
          <p:cNvSpPr txBox="1">
            <a:spLocks noGrp="1"/>
          </p:cNvSpPr>
          <p:nvPr>
            <p:ph type="title"/>
          </p:nvPr>
        </p:nvSpPr>
        <p:spPr>
          <a:xfrm>
            <a:off x="535709" y="443536"/>
            <a:ext cx="11255532" cy="1188723"/>
          </a:xfrm>
          <a:prstGeom prst="rect">
            <a:avLst/>
          </a:prstGeom>
        </p:spPr>
        <p:txBody>
          <a:bodyPr/>
          <a:lstStyle/>
          <a:p>
            <a:pPr algn="ctr"/>
            <a:r>
              <a:rPr sz="3600" dirty="0"/>
              <a:t>What are SIT Nanotech?</a:t>
            </a:r>
            <a:br>
              <a:rPr dirty="0"/>
            </a:br>
            <a:endParaRPr dirty="0"/>
          </a:p>
        </p:txBody>
      </p:sp>
      <p:sp>
        <p:nvSpPr>
          <p:cNvPr id="152" name="SIT – Nano size, such as Smart Dust created by DARPA. Universal exposure, most people have multiple types.…"/>
          <p:cNvSpPr txBox="1"/>
          <p:nvPr/>
        </p:nvSpPr>
        <p:spPr>
          <a:xfrm>
            <a:off x="535709" y="1296545"/>
            <a:ext cx="11466780" cy="381283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p>
            <a:pPr marL="305999" indent="-305999" defTabSz="457200">
              <a:lnSpc>
                <a:spcPct val="99000"/>
              </a:lnSpc>
              <a:spcBef>
                <a:spcPts val="600"/>
              </a:spcBef>
              <a:buClr>
                <a:schemeClr val="accent1"/>
              </a:buClr>
              <a:buSzPct val="92000"/>
              <a:buChar char="◼"/>
              <a:defRPr sz="2200" b="1">
                <a:solidFill>
                  <a:srgbClr val="404040"/>
                </a:solidFill>
              </a:defRPr>
            </a:pPr>
            <a:r>
              <a:rPr sz="2800" dirty="0"/>
              <a:t>SIT</a:t>
            </a:r>
            <a:r>
              <a:rPr sz="2800" b="0" dirty="0"/>
              <a:t> – Nano size, such as Smart Dust created by DARPA. Universal exposure, most people have multiple types.</a:t>
            </a:r>
            <a:endParaRPr lang="en-US" sz="2800" b="0" dirty="0"/>
          </a:p>
          <a:p>
            <a:pPr marL="305999" indent="-305999" defTabSz="457200">
              <a:lnSpc>
                <a:spcPct val="99000"/>
              </a:lnSpc>
              <a:spcBef>
                <a:spcPts val="600"/>
              </a:spcBef>
              <a:buClr>
                <a:schemeClr val="accent1"/>
              </a:buClr>
              <a:buSzPct val="92000"/>
              <a:buChar char="◼"/>
              <a:defRPr sz="2200" b="1">
                <a:solidFill>
                  <a:srgbClr val="404040"/>
                </a:solidFill>
              </a:defRPr>
            </a:pPr>
            <a:endParaRPr lang="en-US" sz="2800" b="0" dirty="0"/>
          </a:p>
          <a:p>
            <a:pPr marL="305999" indent="-305999" defTabSz="457200">
              <a:lnSpc>
                <a:spcPct val="99000"/>
              </a:lnSpc>
              <a:spcBef>
                <a:spcPts val="600"/>
              </a:spcBef>
              <a:buClr>
                <a:schemeClr val="accent1"/>
              </a:buClr>
              <a:buSzPct val="92000"/>
              <a:buChar char="◼"/>
              <a:defRPr sz="2200" b="1">
                <a:solidFill>
                  <a:srgbClr val="404040"/>
                </a:solidFill>
              </a:defRPr>
            </a:pPr>
            <a:r>
              <a:rPr lang="en-US" sz="2800" dirty="0"/>
              <a:t>SIT</a:t>
            </a:r>
            <a:r>
              <a:rPr lang="en-US" sz="2800" b="0" dirty="0"/>
              <a:t> – Complicated and not fully understood. Each category has its own specific functions. </a:t>
            </a:r>
            <a:r>
              <a:rPr lang="en-US" sz="2800" b="0" u="sng" dirty="0"/>
              <a:t>Overall, they provide a power supply, support, both defensive and offensive support to WPNPs and other SITs</a:t>
            </a:r>
            <a:r>
              <a:rPr lang="en-US" sz="2800" b="0" dirty="0"/>
              <a:t>.</a:t>
            </a:r>
          </a:p>
          <a:p>
            <a:pPr marL="305999" indent="-305999" defTabSz="457200">
              <a:lnSpc>
                <a:spcPct val="99000"/>
              </a:lnSpc>
              <a:spcBef>
                <a:spcPts val="600"/>
              </a:spcBef>
              <a:buClr>
                <a:schemeClr val="accent1"/>
              </a:buClr>
              <a:buSzPct val="92000"/>
              <a:buChar char="◼"/>
              <a:defRPr sz="2200" b="1">
                <a:solidFill>
                  <a:srgbClr val="404040"/>
                </a:solidFill>
              </a:defRPr>
            </a:pPr>
            <a:endParaRPr lang="en-US" sz="2800" b="0" dirty="0"/>
          </a:p>
          <a:p>
            <a:pPr marL="305999" indent="-305999" defTabSz="457200">
              <a:lnSpc>
                <a:spcPct val="99000"/>
              </a:lnSpc>
              <a:spcBef>
                <a:spcPts val="600"/>
              </a:spcBef>
              <a:buClr>
                <a:schemeClr val="accent1"/>
              </a:buClr>
              <a:buSzPct val="92000"/>
              <a:buChar char="◼"/>
              <a:defRPr sz="2200" b="1">
                <a:solidFill>
                  <a:srgbClr val="404040"/>
                </a:solidFill>
              </a:defRPr>
            </a:pPr>
            <a:r>
              <a:rPr lang="en-US" sz="2800" dirty="0"/>
              <a:t>SIT – They help make the customized attack against the body.</a:t>
            </a:r>
          </a:p>
        </p:txBody>
      </p:sp>
      <p:pic>
        <p:nvPicPr>
          <p:cNvPr id="3" name="Picture 2">
            <a:extLst>
              <a:ext uri="{FF2B5EF4-FFF2-40B4-BE49-F238E27FC236}">
                <a16:creationId xmlns:a16="http://schemas.microsoft.com/office/drawing/2014/main" id="{F7FE877F-FDEC-46E5-5B27-49E4136B2A5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9115872" y="4518545"/>
            <a:ext cx="1634490" cy="2816160"/>
          </a:xfrm>
          <a:prstGeom prst="rect">
            <a:avLst/>
          </a:prstGeom>
        </p:spPr>
      </p:pic>
      <p:pic>
        <p:nvPicPr>
          <p:cNvPr id="5" name="Picture 4">
            <a:extLst>
              <a:ext uri="{FF2B5EF4-FFF2-40B4-BE49-F238E27FC236}">
                <a16:creationId xmlns:a16="http://schemas.microsoft.com/office/drawing/2014/main" id="{9EF6F8B3-4A87-CD94-74B6-C42E22DAC3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0803" y="5174201"/>
            <a:ext cx="3028950" cy="1514475"/>
          </a:xfrm>
          <a:prstGeom prst="rect">
            <a:avLst/>
          </a:prstGeom>
        </p:spPr>
      </p:pic>
      <p:pic>
        <p:nvPicPr>
          <p:cNvPr id="7" name="Picture 6">
            <a:extLst>
              <a:ext uri="{FF2B5EF4-FFF2-40B4-BE49-F238E27FC236}">
                <a16:creationId xmlns:a16="http://schemas.microsoft.com/office/drawing/2014/main" id="{16CF3750-7F84-6554-50E9-0F04AB8C0AD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87920" y="5247254"/>
            <a:ext cx="2816160" cy="1430269"/>
          </a:xfrm>
          <a:prstGeom prst="rect">
            <a:avLst/>
          </a:prstGeom>
        </p:spPr>
      </p:pic>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 name="Title 1"/>
          <p:cNvSpPr txBox="1">
            <a:spLocks noGrp="1"/>
          </p:cNvSpPr>
          <p:nvPr>
            <p:ph type="title"/>
          </p:nvPr>
        </p:nvSpPr>
        <p:spPr>
          <a:xfrm>
            <a:off x="581192" y="359989"/>
            <a:ext cx="11029616" cy="1087072"/>
          </a:xfrm>
          <a:prstGeom prst="rect">
            <a:avLst/>
          </a:prstGeom>
        </p:spPr>
        <p:txBody>
          <a:bodyPr/>
          <a:lstStyle/>
          <a:p>
            <a:pPr algn="ctr"/>
            <a:r>
              <a:rPr dirty="0"/>
              <a:t>SIT – 22 Types/Kinds &amp; function</a:t>
            </a:r>
            <a:br>
              <a:rPr dirty="0"/>
            </a:br>
            <a:endParaRPr dirty="0"/>
          </a:p>
        </p:txBody>
      </p:sp>
      <p:sp>
        <p:nvSpPr>
          <p:cNvPr id="257" name="Content Placeholder 2"/>
          <p:cNvSpPr txBox="1">
            <a:spLocks noGrp="1"/>
          </p:cNvSpPr>
          <p:nvPr>
            <p:ph type="body" idx="1"/>
          </p:nvPr>
        </p:nvSpPr>
        <p:spPr>
          <a:xfrm>
            <a:off x="0" y="1677880"/>
            <a:ext cx="12192000" cy="4225770"/>
          </a:xfrm>
          <a:prstGeom prst="rect">
            <a:avLst/>
          </a:prstGeom>
        </p:spPr>
        <p:txBody>
          <a:bodyPr numCol="3">
            <a:noAutofit/>
          </a:bodyPr>
          <a:lstStyle/>
          <a:p>
            <a:pPr marL="342900" indent="-342900">
              <a:lnSpc>
                <a:spcPct val="120000"/>
              </a:lnSpc>
              <a:spcBef>
                <a:spcPts val="0"/>
              </a:spcBef>
              <a:buAutoNum type="arabicPeriod"/>
              <a:defRPr sz="1600"/>
            </a:pPr>
            <a:r>
              <a:rPr lang="en-US" sz="2000" b="1" dirty="0">
                <a:latin typeface="Verdana" panose="020B0604030504040204" pitchFamily="34" charset="0"/>
                <a:ea typeface="Verdana" panose="020B0604030504040204" pitchFamily="34" charset="0"/>
              </a:rPr>
              <a:t>  </a:t>
            </a:r>
            <a:r>
              <a:rPr sz="2000" b="1" dirty="0">
                <a:latin typeface="Verdana" panose="020B0604030504040204" pitchFamily="34" charset="0"/>
                <a:ea typeface="Verdana" panose="020B0604030504040204" pitchFamily="34" charset="0"/>
              </a:rPr>
              <a:t>Power Supply Tech</a:t>
            </a:r>
            <a:endParaRPr lang="en-US" sz="2000" b="1" dirty="0">
              <a:latin typeface="Verdana" panose="020B0604030504040204" pitchFamily="34" charset="0"/>
              <a:ea typeface="Verdana" panose="020B0604030504040204" pitchFamily="34" charset="0"/>
            </a:endParaRPr>
          </a:p>
          <a:p>
            <a:pPr marL="0" indent="0">
              <a:lnSpc>
                <a:spcPct val="120000"/>
              </a:lnSpc>
              <a:spcBef>
                <a:spcPts val="0"/>
              </a:spcBef>
              <a:buNone/>
              <a:defRPr sz="1600"/>
            </a:pPr>
            <a:r>
              <a:rPr lang="en-US" sz="2000" b="1" dirty="0">
                <a:solidFill>
                  <a:schemeClr val="accent1"/>
                </a:solidFill>
                <a:latin typeface="Verdana" panose="020B0604030504040204" pitchFamily="34" charset="0"/>
                <a:ea typeface="Verdana" panose="020B0604030504040204" pitchFamily="34" charset="0"/>
              </a:rPr>
              <a:t>1.1</a:t>
            </a:r>
            <a:r>
              <a:rPr lang="en-US" sz="2000" b="1" dirty="0">
                <a:latin typeface="Verdana" panose="020B0604030504040204" pitchFamily="34" charset="0"/>
                <a:ea typeface="Verdana" panose="020B0604030504040204" pitchFamily="34" charset="0"/>
              </a:rPr>
              <a:t> Battery Tech</a:t>
            </a:r>
            <a:endParaRPr sz="2000" b="1" dirty="0">
              <a:latin typeface="Verdana" panose="020B0604030504040204" pitchFamily="34" charset="0"/>
              <a:ea typeface="Verdana" panose="020B0604030504040204" pitchFamily="34" charset="0"/>
            </a:endParaRPr>
          </a:p>
          <a:p>
            <a:pPr marL="457200" indent="-457200">
              <a:lnSpc>
                <a:spcPct val="120000"/>
              </a:lnSpc>
              <a:spcBef>
                <a:spcPts val="0"/>
              </a:spcBef>
              <a:buFont typeface="+mj-lt"/>
              <a:buAutoNum type="arabicPeriod" startAt="2"/>
              <a:defRPr sz="1600"/>
            </a:pPr>
            <a:r>
              <a:rPr lang="en-US" sz="2000" b="1" dirty="0">
                <a:latin typeface="Verdana" panose="020B0604030504040204" pitchFamily="34" charset="0"/>
                <a:ea typeface="Verdana" panose="020B0604030504040204" pitchFamily="34" charset="0"/>
              </a:rPr>
              <a:t> </a:t>
            </a:r>
            <a:r>
              <a:rPr sz="2000" b="1" dirty="0">
                <a:latin typeface="Verdana" panose="020B0604030504040204" pitchFamily="34" charset="0"/>
                <a:ea typeface="Verdana" panose="020B0604030504040204" pitchFamily="34" charset="0"/>
              </a:rPr>
              <a:t>Stealth Tech </a:t>
            </a:r>
          </a:p>
          <a:p>
            <a:pPr marL="342900" indent="-342900">
              <a:lnSpc>
                <a:spcPct val="120000"/>
              </a:lnSpc>
              <a:spcBef>
                <a:spcPts val="0"/>
              </a:spcBef>
              <a:buAutoNum type="arabicPeriod" startAt="2"/>
              <a:defRPr sz="1600"/>
            </a:pPr>
            <a:r>
              <a:rPr lang="en-US" sz="2000" b="1" dirty="0">
                <a:latin typeface="Verdana" panose="020B0604030504040204" pitchFamily="34" charset="0"/>
                <a:ea typeface="Verdana" panose="020B0604030504040204" pitchFamily="34" charset="0"/>
              </a:rPr>
              <a:t>  </a:t>
            </a:r>
            <a:r>
              <a:rPr sz="2000" b="1" dirty="0">
                <a:latin typeface="Verdana" panose="020B0604030504040204" pitchFamily="34" charset="0"/>
                <a:ea typeface="Verdana" panose="020B0604030504040204" pitchFamily="34" charset="0"/>
              </a:rPr>
              <a:t>Virus Tech</a:t>
            </a:r>
          </a:p>
          <a:p>
            <a:pPr marL="342900" indent="-342900">
              <a:lnSpc>
                <a:spcPct val="120000"/>
              </a:lnSpc>
              <a:spcBef>
                <a:spcPts val="0"/>
              </a:spcBef>
              <a:buAutoNum type="arabicPeriod" startAt="2"/>
              <a:defRPr sz="1600"/>
            </a:pPr>
            <a:r>
              <a:rPr lang="en-US" sz="2000" b="1" dirty="0">
                <a:latin typeface="Verdana" panose="020B0604030504040204" pitchFamily="34" charset="0"/>
                <a:ea typeface="Verdana" panose="020B0604030504040204" pitchFamily="34" charset="0"/>
              </a:rPr>
              <a:t>  </a:t>
            </a:r>
            <a:r>
              <a:rPr sz="1800" b="1" dirty="0">
                <a:latin typeface="Verdana" panose="020B0604030504040204" pitchFamily="34" charset="0"/>
                <a:ea typeface="Verdana" panose="020B0604030504040204" pitchFamily="34" charset="0"/>
              </a:rPr>
              <a:t>Intelligence/process</a:t>
            </a:r>
            <a:r>
              <a:rPr lang="en-US" sz="1800" b="1" dirty="0">
                <a:latin typeface="Verdana" panose="020B0604030504040204" pitchFamily="34" charset="0"/>
                <a:ea typeface="Verdana" panose="020B0604030504040204" pitchFamily="34" charset="0"/>
              </a:rPr>
              <a:t> </a:t>
            </a:r>
            <a:r>
              <a:rPr sz="1800" b="1" dirty="0">
                <a:latin typeface="Verdana" panose="020B0604030504040204" pitchFamily="34" charset="0"/>
                <a:ea typeface="Verdana" panose="020B0604030504040204" pitchFamily="34" charset="0"/>
              </a:rPr>
              <a:t>Tech</a:t>
            </a:r>
          </a:p>
          <a:p>
            <a:pPr marL="342900" indent="-342900">
              <a:lnSpc>
                <a:spcPct val="120000"/>
              </a:lnSpc>
              <a:spcBef>
                <a:spcPts val="0"/>
              </a:spcBef>
              <a:buAutoNum type="arabicPeriod" startAt="2"/>
              <a:defRPr sz="1600"/>
            </a:pPr>
            <a:r>
              <a:rPr lang="en-US" sz="2000" b="1" dirty="0">
                <a:latin typeface="Verdana" panose="020B0604030504040204" pitchFamily="34" charset="0"/>
                <a:ea typeface="Verdana" panose="020B0604030504040204" pitchFamily="34" charset="0"/>
              </a:rPr>
              <a:t>  </a:t>
            </a:r>
            <a:r>
              <a:rPr sz="2000" b="1" dirty="0">
                <a:latin typeface="Verdana" panose="020B0604030504040204" pitchFamily="34" charset="0"/>
                <a:ea typeface="Verdana" panose="020B0604030504040204" pitchFamily="34" charset="0"/>
              </a:rPr>
              <a:t>Repair Tech</a:t>
            </a:r>
          </a:p>
          <a:p>
            <a:pPr marL="342900" indent="-342900">
              <a:lnSpc>
                <a:spcPct val="120000"/>
              </a:lnSpc>
              <a:spcBef>
                <a:spcPts val="0"/>
              </a:spcBef>
              <a:buAutoNum type="arabicPeriod" startAt="2"/>
              <a:defRPr sz="1600"/>
            </a:pPr>
            <a:r>
              <a:rPr lang="en-US" sz="2000" b="1" dirty="0">
                <a:latin typeface="Verdana" panose="020B0604030504040204" pitchFamily="34" charset="0"/>
                <a:ea typeface="Verdana" panose="020B0604030504040204" pitchFamily="34" charset="0"/>
              </a:rPr>
              <a:t>  </a:t>
            </a:r>
            <a:r>
              <a:rPr sz="2000" b="1" dirty="0">
                <a:latin typeface="Verdana" panose="020B0604030504040204" pitchFamily="34" charset="0"/>
                <a:ea typeface="Verdana" panose="020B0604030504040204" pitchFamily="34" charset="0"/>
              </a:rPr>
              <a:t>Network Tech</a:t>
            </a:r>
          </a:p>
          <a:p>
            <a:pPr marL="342900" indent="-342900">
              <a:lnSpc>
                <a:spcPct val="120000"/>
              </a:lnSpc>
              <a:spcBef>
                <a:spcPts val="0"/>
              </a:spcBef>
              <a:buAutoNum type="arabicPeriod" startAt="2"/>
              <a:defRPr sz="1600"/>
            </a:pPr>
            <a:r>
              <a:rPr lang="en-US" sz="2000" b="1" dirty="0">
                <a:latin typeface="Verdana" panose="020B0604030504040204" pitchFamily="34" charset="0"/>
                <a:ea typeface="Verdana" panose="020B0604030504040204" pitchFamily="34" charset="0"/>
              </a:rPr>
              <a:t>  </a:t>
            </a:r>
            <a:r>
              <a:rPr sz="2000" b="1" dirty="0">
                <a:latin typeface="Verdana" panose="020B0604030504040204" pitchFamily="34" charset="0"/>
                <a:ea typeface="Verdana" panose="020B0604030504040204" pitchFamily="34" charset="0"/>
              </a:rPr>
              <a:t>Communication Tech</a:t>
            </a:r>
            <a:endParaRPr lang="en-US" sz="2000" b="1" dirty="0">
              <a:latin typeface="Verdana" panose="020B0604030504040204" pitchFamily="34" charset="0"/>
              <a:ea typeface="Verdana" panose="020B0604030504040204" pitchFamily="34" charset="0"/>
            </a:endParaRPr>
          </a:p>
          <a:p>
            <a:pPr marL="0" indent="0">
              <a:lnSpc>
                <a:spcPct val="120000"/>
              </a:lnSpc>
              <a:spcBef>
                <a:spcPts val="0"/>
              </a:spcBef>
              <a:buNone/>
              <a:defRPr sz="1600"/>
            </a:pPr>
            <a:r>
              <a:rPr lang="en-US" sz="2000" b="1" dirty="0">
                <a:solidFill>
                  <a:schemeClr val="accent1"/>
                </a:solidFill>
                <a:latin typeface="Verdana" panose="020B0604030504040204" pitchFamily="34" charset="0"/>
                <a:ea typeface="Verdana" panose="020B0604030504040204" pitchFamily="34" charset="0"/>
              </a:rPr>
              <a:t>6.1</a:t>
            </a:r>
            <a:r>
              <a:rPr lang="en-US" sz="2000" b="1" dirty="0">
                <a:latin typeface="Verdana" panose="020B0604030504040204" pitchFamily="34" charset="0"/>
                <a:ea typeface="Verdana" panose="020B0604030504040204" pitchFamily="34" charset="0"/>
              </a:rPr>
              <a:t> Barrier Tech</a:t>
            </a:r>
          </a:p>
          <a:p>
            <a:pPr marL="0" indent="0">
              <a:lnSpc>
                <a:spcPct val="120000"/>
              </a:lnSpc>
              <a:spcBef>
                <a:spcPts val="0"/>
              </a:spcBef>
              <a:buNone/>
              <a:defRPr sz="1600"/>
            </a:pPr>
            <a:r>
              <a:rPr lang="en-US" sz="2000" b="1" dirty="0">
                <a:solidFill>
                  <a:schemeClr val="accent1"/>
                </a:solidFill>
                <a:latin typeface="Verdana" panose="020B0604030504040204" pitchFamily="34" charset="0"/>
                <a:ea typeface="Verdana" panose="020B0604030504040204" pitchFamily="34" charset="0"/>
              </a:rPr>
              <a:t>6.2</a:t>
            </a:r>
            <a:r>
              <a:rPr lang="en-US" sz="2000" b="1" dirty="0">
                <a:latin typeface="Verdana" panose="020B0604030504040204" pitchFamily="34" charset="0"/>
                <a:ea typeface="Verdana" panose="020B0604030504040204" pitchFamily="34" charset="0"/>
              </a:rPr>
              <a:t> Grounding Tech</a:t>
            </a:r>
          </a:p>
          <a:p>
            <a:pPr marL="0" indent="0">
              <a:lnSpc>
                <a:spcPct val="120000"/>
              </a:lnSpc>
              <a:spcBef>
                <a:spcPts val="0"/>
              </a:spcBef>
              <a:buNone/>
              <a:defRPr sz="1600"/>
            </a:pPr>
            <a:r>
              <a:rPr lang="en-US" sz="2000" b="1" dirty="0">
                <a:solidFill>
                  <a:schemeClr val="accent1"/>
                </a:solidFill>
                <a:latin typeface="Verdana" panose="020B0604030504040204" pitchFamily="34" charset="0"/>
                <a:ea typeface="Verdana" panose="020B0604030504040204" pitchFamily="34" charset="0"/>
              </a:rPr>
              <a:t>6.3</a:t>
            </a:r>
            <a:r>
              <a:rPr lang="en-US" sz="2000" b="1" dirty="0">
                <a:latin typeface="Verdana" panose="020B0604030504040204" pitchFamily="34" charset="0"/>
                <a:ea typeface="Verdana" panose="020B0604030504040204" pitchFamily="34" charset="0"/>
              </a:rPr>
              <a:t> Corruption Tech</a:t>
            </a:r>
            <a:endParaRPr sz="2000" b="1" dirty="0">
              <a:latin typeface="Verdana" panose="020B0604030504040204" pitchFamily="34" charset="0"/>
              <a:ea typeface="Verdana" panose="020B0604030504040204" pitchFamily="34" charset="0"/>
            </a:endParaRPr>
          </a:p>
          <a:p>
            <a:pPr marL="457200" indent="-457200">
              <a:lnSpc>
                <a:spcPct val="120000"/>
              </a:lnSpc>
              <a:spcBef>
                <a:spcPts val="0"/>
              </a:spcBef>
              <a:buFont typeface="+mj-lt"/>
              <a:buAutoNum type="arabicPeriod" startAt="8"/>
              <a:defRPr sz="1600"/>
            </a:pPr>
            <a:r>
              <a:rPr lang="en-US" sz="2000" b="1" dirty="0">
                <a:latin typeface="Verdana" panose="020B0604030504040204" pitchFamily="34" charset="0"/>
                <a:ea typeface="Verdana" panose="020B0604030504040204" pitchFamily="34" charset="0"/>
              </a:rPr>
              <a:t> </a:t>
            </a:r>
            <a:r>
              <a:rPr sz="2000" b="1" dirty="0">
                <a:latin typeface="Verdana" panose="020B0604030504040204" pitchFamily="34" charset="0"/>
                <a:ea typeface="Verdana" panose="020B0604030504040204" pitchFamily="34" charset="0"/>
              </a:rPr>
              <a:t>Doorway Tech</a:t>
            </a:r>
            <a:endParaRPr lang="en-US" sz="2000" b="1" dirty="0">
              <a:latin typeface="Verdana" panose="020B0604030504040204" pitchFamily="34" charset="0"/>
              <a:ea typeface="Verdana" panose="020B0604030504040204" pitchFamily="34" charset="0"/>
            </a:endParaRPr>
          </a:p>
          <a:p>
            <a:pPr marL="0" indent="0">
              <a:lnSpc>
                <a:spcPct val="120000"/>
              </a:lnSpc>
              <a:spcBef>
                <a:spcPts val="0"/>
              </a:spcBef>
              <a:buNone/>
              <a:defRPr sz="1600"/>
            </a:pPr>
            <a:r>
              <a:rPr lang="en-US" sz="2000" b="1" dirty="0">
                <a:solidFill>
                  <a:schemeClr val="accent1"/>
                </a:solidFill>
                <a:latin typeface="Verdana" panose="020B0604030504040204" pitchFamily="34" charset="0"/>
                <a:ea typeface="Verdana" panose="020B0604030504040204" pitchFamily="34" charset="0"/>
              </a:rPr>
              <a:t>8.1</a:t>
            </a:r>
            <a:r>
              <a:rPr lang="en-US" sz="2000" b="1" dirty="0">
                <a:latin typeface="Verdana" panose="020B0604030504040204" pitchFamily="34" charset="0"/>
                <a:ea typeface="Verdana" panose="020B0604030504040204" pitchFamily="34" charset="0"/>
              </a:rPr>
              <a:t> Gateway Tech</a:t>
            </a:r>
            <a:endParaRPr sz="2000" b="1" dirty="0">
              <a:latin typeface="Verdana" panose="020B0604030504040204" pitchFamily="34" charset="0"/>
              <a:ea typeface="Verdana" panose="020B0604030504040204" pitchFamily="34" charset="0"/>
            </a:endParaRPr>
          </a:p>
          <a:p>
            <a:pPr marL="457200" indent="-457200">
              <a:lnSpc>
                <a:spcPct val="120000"/>
              </a:lnSpc>
              <a:spcBef>
                <a:spcPts val="0"/>
              </a:spcBef>
              <a:buFont typeface="+mj-lt"/>
              <a:buAutoNum type="arabicPeriod" startAt="9"/>
              <a:defRPr sz="1600"/>
            </a:pPr>
            <a:r>
              <a:rPr lang="en-US" sz="2000" b="1" dirty="0">
                <a:latin typeface="Verdana" panose="020B0604030504040204" pitchFamily="34" charset="0"/>
                <a:ea typeface="Verdana" panose="020B0604030504040204" pitchFamily="34" charset="0"/>
              </a:rPr>
              <a:t>   </a:t>
            </a:r>
            <a:r>
              <a:rPr sz="2000" b="1" dirty="0">
                <a:latin typeface="Verdana" panose="020B0604030504040204" pitchFamily="34" charset="0"/>
                <a:ea typeface="Verdana" panose="020B0604030504040204" pitchFamily="34" charset="0"/>
              </a:rPr>
              <a:t>Counterfeit Tech</a:t>
            </a:r>
            <a:endParaRPr lang="en-US" sz="2000" b="1" dirty="0">
              <a:latin typeface="Verdana" panose="020B0604030504040204" pitchFamily="34" charset="0"/>
              <a:ea typeface="Verdana" panose="020B0604030504040204" pitchFamily="34" charset="0"/>
            </a:endParaRPr>
          </a:p>
          <a:p>
            <a:pPr marL="0" indent="0">
              <a:lnSpc>
                <a:spcPct val="120000"/>
              </a:lnSpc>
              <a:spcBef>
                <a:spcPts val="0"/>
              </a:spcBef>
              <a:buNone/>
              <a:defRPr sz="1600"/>
            </a:pPr>
            <a:r>
              <a:rPr lang="en-US" sz="2000" b="1" dirty="0">
                <a:solidFill>
                  <a:schemeClr val="accent1"/>
                </a:solidFill>
                <a:latin typeface="Verdana" panose="020B0604030504040204" pitchFamily="34" charset="0"/>
                <a:ea typeface="Verdana" panose="020B0604030504040204" pitchFamily="34" charset="0"/>
              </a:rPr>
              <a:t>9.1</a:t>
            </a:r>
            <a:r>
              <a:rPr lang="en-US" sz="2000" b="1" dirty="0">
                <a:latin typeface="Verdana" panose="020B0604030504040204" pitchFamily="34" charset="0"/>
                <a:ea typeface="Verdana" panose="020B0604030504040204" pitchFamily="34" charset="0"/>
              </a:rPr>
              <a:t>   Machine Tech</a:t>
            </a:r>
            <a:endParaRPr sz="2000" b="1" dirty="0">
              <a:latin typeface="Verdana" panose="020B0604030504040204" pitchFamily="34" charset="0"/>
              <a:ea typeface="Verdana" panose="020B0604030504040204" pitchFamily="34" charset="0"/>
            </a:endParaRPr>
          </a:p>
          <a:p>
            <a:pPr marL="457200" indent="-457200">
              <a:lnSpc>
                <a:spcPct val="120000"/>
              </a:lnSpc>
              <a:spcBef>
                <a:spcPts val="0"/>
              </a:spcBef>
              <a:buFont typeface="+mj-lt"/>
              <a:buAutoNum type="arabicPeriod" startAt="10"/>
              <a:defRPr sz="1600"/>
            </a:pPr>
            <a:r>
              <a:rPr lang="en-US" sz="2000" b="1" dirty="0">
                <a:latin typeface="Verdana" panose="020B0604030504040204" pitchFamily="34" charset="0"/>
                <a:ea typeface="Verdana" panose="020B0604030504040204" pitchFamily="34" charset="0"/>
              </a:rPr>
              <a:t>   </a:t>
            </a:r>
            <a:r>
              <a:rPr sz="2000" b="1" dirty="0">
                <a:latin typeface="Verdana" panose="020B0604030504040204" pitchFamily="34" charset="0"/>
                <a:ea typeface="Verdana" panose="020B0604030504040204" pitchFamily="34" charset="0"/>
              </a:rPr>
              <a:t>Defensive Tech</a:t>
            </a:r>
            <a:endParaRPr lang="en-US" sz="2000" b="1" dirty="0">
              <a:latin typeface="Verdana" panose="020B0604030504040204" pitchFamily="34" charset="0"/>
              <a:ea typeface="Verdana" panose="020B0604030504040204" pitchFamily="34" charset="0"/>
            </a:endParaRPr>
          </a:p>
          <a:p>
            <a:pPr marL="0" indent="0">
              <a:lnSpc>
                <a:spcPct val="120000"/>
              </a:lnSpc>
              <a:spcBef>
                <a:spcPts val="0"/>
              </a:spcBef>
              <a:buNone/>
              <a:defRPr sz="1600"/>
            </a:pPr>
            <a:r>
              <a:rPr lang="en-US" sz="2000" b="1" dirty="0">
                <a:solidFill>
                  <a:schemeClr val="accent1"/>
                </a:solidFill>
                <a:latin typeface="Verdana" panose="020B0604030504040204" pitchFamily="34" charset="0"/>
                <a:ea typeface="Verdana" panose="020B0604030504040204" pitchFamily="34" charset="0"/>
              </a:rPr>
              <a:t>10.1</a:t>
            </a:r>
            <a:r>
              <a:rPr lang="en-US" sz="2000" b="1" dirty="0">
                <a:latin typeface="Verdana" panose="020B0604030504040204" pitchFamily="34" charset="0"/>
                <a:ea typeface="Verdana" panose="020B0604030504040204" pitchFamily="34" charset="0"/>
              </a:rPr>
              <a:t> Redirection Tech</a:t>
            </a:r>
          </a:p>
          <a:p>
            <a:pPr marL="457200" indent="-457200">
              <a:lnSpc>
                <a:spcPct val="120000"/>
              </a:lnSpc>
              <a:spcBef>
                <a:spcPts val="0"/>
              </a:spcBef>
              <a:buFont typeface="+mj-lt"/>
              <a:buAutoNum type="arabicPeriod" startAt="11"/>
              <a:defRPr sz="1600"/>
            </a:pPr>
            <a:r>
              <a:rPr lang="en-US" sz="2000" b="1" dirty="0">
                <a:latin typeface="Verdana" panose="020B0604030504040204" pitchFamily="34" charset="0"/>
                <a:ea typeface="Verdana" panose="020B0604030504040204" pitchFamily="34" charset="0"/>
              </a:rPr>
              <a:t>   </a:t>
            </a:r>
            <a:r>
              <a:rPr sz="2000" b="1" dirty="0">
                <a:latin typeface="Verdana" panose="020B0604030504040204" pitchFamily="34" charset="0"/>
                <a:ea typeface="Verdana" panose="020B0604030504040204" pitchFamily="34" charset="0"/>
              </a:rPr>
              <a:t>Transportation Tech</a:t>
            </a:r>
            <a:endParaRPr lang="en-US" sz="2000" b="1" dirty="0">
              <a:latin typeface="Verdana" panose="020B0604030504040204" pitchFamily="34" charset="0"/>
              <a:ea typeface="Verdana" panose="020B0604030504040204" pitchFamily="34" charset="0"/>
            </a:endParaRPr>
          </a:p>
          <a:p>
            <a:pPr marL="457200" indent="-457200">
              <a:lnSpc>
                <a:spcPct val="120000"/>
              </a:lnSpc>
              <a:spcBef>
                <a:spcPts val="0"/>
              </a:spcBef>
              <a:buFont typeface="+mj-lt"/>
              <a:buAutoNum type="arabicPeriod" startAt="11"/>
              <a:defRPr sz="1600"/>
            </a:pPr>
            <a:r>
              <a:rPr lang="en-US" sz="2000" b="1" dirty="0">
                <a:latin typeface="Verdana" panose="020B0604030504040204" pitchFamily="34" charset="0"/>
                <a:ea typeface="Verdana" panose="020B0604030504040204" pitchFamily="34" charset="0"/>
              </a:rPr>
              <a:t>   </a:t>
            </a:r>
            <a:r>
              <a:rPr sz="2000" b="1" dirty="0">
                <a:latin typeface="Verdana" panose="020B0604030504040204" pitchFamily="34" charset="0"/>
                <a:ea typeface="Verdana" panose="020B0604030504040204" pitchFamily="34" charset="0"/>
              </a:rPr>
              <a:t>Master Tech</a:t>
            </a:r>
          </a:p>
          <a:p>
            <a:pPr marL="342900" indent="-342900">
              <a:lnSpc>
                <a:spcPct val="120000"/>
              </a:lnSpc>
              <a:spcBef>
                <a:spcPts val="0"/>
              </a:spcBef>
              <a:buAutoNum type="arabicPeriod" startAt="13"/>
              <a:defRPr sz="1600"/>
            </a:pPr>
            <a:r>
              <a:rPr lang="en-US" sz="2000" b="1" dirty="0">
                <a:latin typeface="Verdana" panose="020B0604030504040204" pitchFamily="34" charset="0"/>
                <a:ea typeface="Verdana" panose="020B0604030504040204" pitchFamily="34" charset="0"/>
              </a:rPr>
              <a:t>   </a:t>
            </a:r>
            <a:r>
              <a:rPr sz="2000" b="1" dirty="0">
                <a:latin typeface="Verdana" panose="020B0604030504040204" pitchFamily="34" charset="0"/>
                <a:ea typeface="Verdana" panose="020B0604030504040204" pitchFamily="34" charset="0"/>
              </a:rPr>
              <a:t>Chaos Tech</a:t>
            </a:r>
          </a:p>
          <a:p>
            <a:pPr marL="342900" indent="-342900">
              <a:lnSpc>
                <a:spcPct val="120000"/>
              </a:lnSpc>
              <a:spcBef>
                <a:spcPts val="0"/>
              </a:spcBef>
              <a:buAutoNum type="arabicPeriod" startAt="13"/>
              <a:defRPr sz="1600"/>
            </a:pPr>
            <a:r>
              <a:rPr lang="en-US" sz="2000" b="1" dirty="0">
                <a:latin typeface="Verdana" panose="020B0604030504040204" pitchFamily="34" charset="0"/>
                <a:ea typeface="Verdana" panose="020B0604030504040204" pitchFamily="34" charset="0"/>
              </a:rPr>
              <a:t>   </a:t>
            </a:r>
            <a:r>
              <a:rPr sz="2000" b="1" dirty="0">
                <a:latin typeface="Verdana" panose="020B0604030504040204" pitchFamily="34" charset="0"/>
                <a:ea typeface="Verdana" panose="020B0604030504040204" pitchFamily="34" charset="0"/>
              </a:rPr>
              <a:t>Life Support Tech</a:t>
            </a:r>
          </a:p>
          <a:p>
            <a:pPr marL="342900" indent="-342900">
              <a:lnSpc>
                <a:spcPct val="120000"/>
              </a:lnSpc>
              <a:spcBef>
                <a:spcPts val="0"/>
              </a:spcBef>
              <a:buAutoNum type="arabicPeriod" startAt="13"/>
              <a:defRPr sz="1600"/>
            </a:pPr>
            <a:r>
              <a:rPr lang="en-US" sz="2000" b="1" dirty="0">
                <a:latin typeface="Verdana" panose="020B0604030504040204" pitchFamily="34" charset="0"/>
                <a:ea typeface="Verdana" panose="020B0604030504040204" pitchFamily="34" charset="0"/>
              </a:rPr>
              <a:t>   </a:t>
            </a:r>
            <a:r>
              <a:rPr sz="2000" b="1" dirty="0">
                <a:latin typeface="Verdana" panose="020B0604030504040204" pitchFamily="34" charset="0"/>
                <a:ea typeface="Verdana" panose="020B0604030504040204" pitchFamily="34" charset="0"/>
              </a:rPr>
              <a:t>Building Tech</a:t>
            </a:r>
          </a:p>
          <a:p>
            <a:pPr marL="342900" indent="-342900">
              <a:lnSpc>
                <a:spcPct val="120000"/>
              </a:lnSpc>
              <a:spcBef>
                <a:spcPts val="0"/>
              </a:spcBef>
              <a:buAutoNum type="arabicPeriod" startAt="13"/>
              <a:defRPr sz="1600"/>
            </a:pPr>
            <a:r>
              <a:rPr lang="en-US" sz="2000" b="1" dirty="0">
                <a:latin typeface="Verdana" panose="020B0604030504040204" pitchFamily="34" charset="0"/>
                <a:ea typeface="Verdana" panose="020B0604030504040204" pitchFamily="34" charset="0"/>
              </a:rPr>
              <a:t>   </a:t>
            </a:r>
            <a:r>
              <a:rPr sz="2000" b="1" dirty="0">
                <a:latin typeface="Verdana" panose="020B0604030504040204" pitchFamily="34" charset="0"/>
                <a:ea typeface="Verdana" panose="020B0604030504040204" pitchFamily="34" charset="0"/>
              </a:rPr>
              <a:t>Spyware Tech</a:t>
            </a:r>
          </a:p>
          <a:p>
            <a:pPr marL="342900" indent="-342900">
              <a:lnSpc>
                <a:spcPct val="120000"/>
              </a:lnSpc>
              <a:spcBef>
                <a:spcPts val="0"/>
              </a:spcBef>
              <a:buAutoNum type="arabicPeriod" startAt="13"/>
              <a:defRPr sz="1600"/>
            </a:pPr>
            <a:r>
              <a:rPr lang="en-US" sz="2000" b="1" dirty="0">
                <a:latin typeface="Verdana" panose="020B0604030504040204" pitchFamily="34" charset="0"/>
                <a:ea typeface="Verdana" panose="020B0604030504040204" pitchFamily="34" charset="0"/>
              </a:rPr>
              <a:t>   </a:t>
            </a:r>
            <a:r>
              <a:rPr sz="2000" b="1" dirty="0">
                <a:latin typeface="Verdana" panose="020B0604030504040204" pitchFamily="34" charset="0"/>
                <a:ea typeface="Verdana" panose="020B0604030504040204" pitchFamily="34" charset="0"/>
              </a:rPr>
              <a:t>Senses Tech</a:t>
            </a:r>
          </a:p>
          <a:p>
            <a:pPr marL="342900" indent="-342900">
              <a:lnSpc>
                <a:spcPct val="120000"/>
              </a:lnSpc>
              <a:spcBef>
                <a:spcPts val="0"/>
              </a:spcBef>
              <a:buAutoNum type="arabicPeriod" startAt="13"/>
              <a:defRPr sz="1600"/>
            </a:pPr>
            <a:r>
              <a:rPr lang="en-US" sz="2000" b="1" dirty="0">
                <a:latin typeface="Verdana" panose="020B0604030504040204" pitchFamily="34" charset="0"/>
                <a:ea typeface="Verdana" panose="020B0604030504040204" pitchFamily="34" charset="0"/>
              </a:rPr>
              <a:t>   </a:t>
            </a:r>
            <a:r>
              <a:rPr sz="2000" b="1" dirty="0">
                <a:latin typeface="Verdana" panose="020B0604030504040204" pitchFamily="34" charset="0"/>
                <a:ea typeface="Verdana" panose="020B0604030504040204" pitchFamily="34" charset="0"/>
              </a:rPr>
              <a:t>Locator &amp; Tracker Tech</a:t>
            </a:r>
          </a:p>
          <a:p>
            <a:pPr marL="342900" indent="-342900">
              <a:lnSpc>
                <a:spcPct val="120000"/>
              </a:lnSpc>
              <a:spcBef>
                <a:spcPts val="0"/>
              </a:spcBef>
              <a:buAutoNum type="arabicPeriod" startAt="13"/>
              <a:defRPr sz="1600"/>
            </a:pPr>
            <a:r>
              <a:rPr lang="en-US" sz="2000" b="1" dirty="0">
                <a:latin typeface="Verdana" panose="020B0604030504040204" pitchFamily="34" charset="0"/>
                <a:ea typeface="Verdana" panose="020B0604030504040204" pitchFamily="34" charset="0"/>
              </a:rPr>
              <a:t>   </a:t>
            </a:r>
            <a:r>
              <a:rPr sz="2000" b="1" dirty="0">
                <a:latin typeface="Verdana" panose="020B0604030504040204" pitchFamily="34" charset="0"/>
                <a:ea typeface="Verdana" panose="020B0604030504040204" pitchFamily="34" charset="0"/>
              </a:rPr>
              <a:t>Gathering Tech</a:t>
            </a:r>
            <a:endParaRPr lang="en-US" sz="2000" b="1" dirty="0">
              <a:latin typeface="Verdana" panose="020B0604030504040204" pitchFamily="34" charset="0"/>
              <a:ea typeface="Verdana" panose="020B0604030504040204" pitchFamily="34" charset="0"/>
            </a:endParaRPr>
          </a:p>
          <a:p>
            <a:pPr marL="0" indent="0">
              <a:lnSpc>
                <a:spcPct val="120000"/>
              </a:lnSpc>
              <a:spcBef>
                <a:spcPts val="0"/>
              </a:spcBef>
              <a:buNone/>
              <a:defRPr sz="1600"/>
            </a:pPr>
            <a:r>
              <a:rPr lang="en-US" sz="2000" b="1" dirty="0">
                <a:solidFill>
                  <a:schemeClr val="accent1"/>
                </a:solidFill>
                <a:latin typeface="Verdana" panose="020B0604030504040204" pitchFamily="34" charset="0"/>
                <a:ea typeface="Verdana" panose="020B0604030504040204" pitchFamily="34" charset="0"/>
              </a:rPr>
              <a:t>19.1</a:t>
            </a:r>
            <a:r>
              <a:rPr lang="en-US" sz="2000" b="1" dirty="0">
                <a:latin typeface="Verdana" panose="020B0604030504040204" pitchFamily="34" charset="0"/>
                <a:ea typeface="Verdana" panose="020B0604030504040204" pitchFamily="34" charset="0"/>
              </a:rPr>
              <a:t> Splitting Tech</a:t>
            </a:r>
          </a:p>
          <a:p>
            <a:pPr marL="0" indent="0">
              <a:lnSpc>
                <a:spcPct val="120000"/>
              </a:lnSpc>
              <a:spcBef>
                <a:spcPts val="0"/>
              </a:spcBef>
              <a:buNone/>
              <a:defRPr sz="1600"/>
            </a:pPr>
            <a:r>
              <a:rPr lang="en-US" sz="2000" b="1" dirty="0">
                <a:solidFill>
                  <a:schemeClr val="accent1"/>
                </a:solidFill>
                <a:latin typeface="Verdana" panose="020B0604030504040204" pitchFamily="34" charset="0"/>
                <a:ea typeface="Verdana" panose="020B0604030504040204" pitchFamily="34" charset="0"/>
              </a:rPr>
              <a:t>19.2</a:t>
            </a:r>
            <a:r>
              <a:rPr lang="en-US" sz="2000" b="1" dirty="0">
                <a:latin typeface="Verdana" panose="020B0604030504040204" pitchFamily="34" charset="0"/>
                <a:ea typeface="Verdana" panose="020B0604030504040204" pitchFamily="34" charset="0"/>
              </a:rPr>
              <a:t> Lying Tech</a:t>
            </a:r>
          </a:p>
          <a:p>
            <a:pPr marL="0" indent="0">
              <a:lnSpc>
                <a:spcPct val="120000"/>
              </a:lnSpc>
              <a:spcBef>
                <a:spcPts val="0"/>
              </a:spcBef>
              <a:buNone/>
              <a:defRPr sz="1600"/>
            </a:pPr>
            <a:r>
              <a:rPr lang="en-US" sz="2000" b="1" dirty="0">
                <a:solidFill>
                  <a:schemeClr val="accent1"/>
                </a:solidFill>
                <a:latin typeface="Verdana" panose="020B0604030504040204" pitchFamily="34" charset="0"/>
                <a:ea typeface="Verdana" panose="020B0604030504040204" pitchFamily="34" charset="0"/>
              </a:rPr>
              <a:t>19.3</a:t>
            </a:r>
            <a:r>
              <a:rPr lang="en-US" sz="2000" b="1" dirty="0">
                <a:latin typeface="Verdana" panose="020B0604030504040204" pitchFamily="34" charset="0"/>
                <a:ea typeface="Verdana" panose="020B0604030504040204" pitchFamily="34" charset="0"/>
              </a:rPr>
              <a:t> Bondage Tech</a:t>
            </a:r>
            <a:endParaRPr sz="2000" b="1" dirty="0">
              <a:latin typeface="Verdana" panose="020B0604030504040204" pitchFamily="34" charset="0"/>
              <a:ea typeface="Verdana" panose="020B0604030504040204" pitchFamily="34" charset="0"/>
            </a:endParaRPr>
          </a:p>
          <a:p>
            <a:pPr marL="457200" indent="-457200">
              <a:lnSpc>
                <a:spcPct val="120000"/>
              </a:lnSpc>
              <a:spcBef>
                <a:spcPts val="0"/>
              </a:spcBef>
              <a:buFont typeface="+mj-lt"/>
              <a:buAutoNum type="arabicPeriod" startAt="20"/>
              <a:defRPr sz="1600"/>
            </a:pPr>
            <a:r>
              <a:rPr lang="en-US" sz="2000" b="1" dirty="0">
                <a:latin typeface="Verdana" panose="020B0604030504040204" pitchFamily="34" charset="0"/>
                <a:ea typeface="Verdana" panose="020B0604030504040204" pitchFamily="34" charset="0"/>
              </a:rPr>
              <a:t>   </a:t>
            </a:r>
            <a:r>
              <a:rPr sz="2000" b="1" dirty="0">
                <a:latin typeface="Verdana" panose="020B0604030504040204" pitchFamily="34" charset="0"/>
                <a:ea typeface="Verdana" panose="020B0604030504040204" pitchFamily="34" charset="0"/>
              </a:rPr>
              <a:t>Storage Tech</a:t>
            </a:r>
          </a:p>
          <a:p>
            <a:pPr marL="342900" indent="-342900">
              <a:lnSpc>
                <a:spcPct val="120000"/>
              </a:lnSpc>
              <a:spcBef>
                <a:spcPts val="0"/>
              </a:spcBef>
              <a:buAutoNum type="arabicPeriod" startAt="20"/>
              <a:defRPr sz="1600"/>
            </a:pPr>
            <a:r>
              <a:rPr lang="en-US" sz="2000" b="1" dirty="0">
                <a:latin typeface="Verdana" panose="020B0604030504040204" pitchFamily="34" charset="0"/>
                <a:ea typeface="Verdana" panose="020B0604030504040204" pitchFamily="34" charset="0"/>
              </a:rPr>
              <a:t>   </a:t>
            </a:r>
            <a:r>
              <a:rPr sz="2000" b="1" dirty="0">
                <a:latin typeface="Verdana" panose="020B0604030504040204" pitchFamily="34" charset="0"/>
                <a:ea typeface="Verdana" panose="020B0604030504040204" pitchFamily="34" charset="0"/>
              </a:rPr>
              <a:t>Offensive Tech</a:t>
            </a:r>
          </a:p>
          <a:p>
            <a:pPr marL="342900" indent="-342900">
              <a:lnSpc>
                <a:spcPct val="120000"/>
              </a:lnSpc>
              <a:spcBef>
                <a:spcPts val="0"/>
              </a:spcBef>
              <a:buAutoNum type="arabicPeriod" startAt="20"/>
              <a:defRPr sz="2300" b="1"/>
            </a:pPr>
            <a:r>
              <a:rPr lang="en-US" sz="2000" b="1" dirty="0">
                <a:solidFill>
                  <a:schemeClr val="bg2"/>
                </a:solidFill>
                <a:latin typeface="Verdana" panose="020B0604030504040204" pitchFamily="34" charset="0"/>
                <a:ea typeface="Verdana" panose="020B0604030504040204" pitchFamily="34" charset="0"/>
              </a:rPr>
              <a:t>   L</a:t>
            </a:r>
            <a:r>
              <a:rPr sz="2000" b="1" dirty="0">
                <a:solidFill>
                  <a:schemeClr val="bg2"/>
                </a:solidFill>
                <a:latin typeface="Verdana" panose="020B0604030504040204" pitchFamily="34" charset="0"/>
                <a:ea typeface="Verdana" panose="020B0604030504040204" pitchFamily="34" charset="0"/>
              </a:rPr>
              <a:t>egal Tech</a:t>
            </a:r>
            <a:endParaRPr lang="en-US" sz="2000" b="1" dirty="0">
              <a:solidFill>
                <a:schemeClr val="bg2"/>
              </a:solidFill>
              <a:latin typeface="Verdana" panose="020B0604030504040204" pitchFamily="34" charset="0"/>
              <a:ea typeface="Verdana" panose="020B0604030504040204" pitchFamily="34" charset="0"/>
            </a:endParaRPr>
          </a:p>
          <a:p>
            <a:pPr marL="0" indent="0">
              <a:lnSpc>
                <a:spcPct val="120000"/>
              </a:lnSpc>
              <a:spcBef>
                <a:spcPts val="0"/>
              </a:spcBef>
              <a:buNone/>
              <a:defRPr sz="2300" b="1"/>
            </a:pPr>
            <a:r>
              <a:rPr lang="en-US" sz="2000" b="1" dirty="0">
                <a:solidFill>
                  <a:schemeClr val="accent1"/>
                </a:solidFill>
                <a:latin typeface="Verdana" panose="020B0604030504040204" pitchFamily="34" charset="0"/>
                <a:ea typeface="Verdana" panose="020B0604030504040204" pitchFamily="34" charset="0"/>
              </a:rPr>
              <a:t>22.1</a:t>
            </a:r>
            <a:r>
              <a:rPr lang="en-US" sz="2000" b="1" dirty="0">
                <a:solidFill>
                  <a:schemeClr val="bg2"/>
                </a:solidFill>
                <a:latin typeface="Verdana" panose="020B0604030504040204" pitchFamily="34" charset="0"/>
                <a:ea typeface="Verdana" panose="020B0604030504040204" pitchFamily="34" charset="0"/>
              </a:rPr>
              <a:t> Light Tech</a:t>
            </a:r>
          </a:p>
          <a:p>
            <a:pPr marL="0" indent="0">
              <a:lnSpc>
                <a:spcPct val="120000"/>
              </a:lnSpc>
              <a:spcBef>
                <a:spcPts val="0"/>
              </a:spcBef>
              <a:buNone/>
              <a:defRPr sz="2300" b="1"/>
            </a:pPr>
            <a:r>
              <a:rPr lang="en-US" sz="2000" b="1" dirty="0">
                <a:solidFill>
                  <a:schemeClr val="accent1"/>
                </a:solidFill>
                <a:latin typeface="Verdana" panose="020B0604030504040204" pitchFamily="34" charset="0"/>
                <a:ea typeface="Verdana" panose="020B0604030504040204" pitchFamily="34" charset="0"/>
              </a:rPr>
              <a:t>23.   </a:t>
            </a:r>
            <a:r>
              <a:rPr lang="en-US" sz="2000" b="1" dirty="0">
                <a:solidFill>
                  <a:schemeClr val="bg2"/>
                </a:solidFill>
                <a:latin typeface="Verdana" panose="020B0604030504040204" pitchFamily="34" charset="0"/>
                <a:ea typeface="Verdana" panose="020B0604030504040204" pitchFamily="34" charset="0"/>
              </a:rPr>
              <a:t>Spirit Tech</a:t>
            </a:r>
          </a:p>
          <a:p>
            <a:pPr marL="0" indent="0">
              <a:lnSpc>
                <a:spcPct val="120000"/>
              </a:lnSpc>
              <a:spcBef>
                <a:spcPts val="0"/>
              </a:spcBef>
              <a:buNone/>
              <a:defRPr sz="2300" b="1"/>
            </a:pPr>
            <a:r>
              <a:rPr lang="en-US" sz="2000" b="1" dirty="0">
                <a:solidFill>
                  <a:schemeClr val="accent1"/>
                </a:solidFill>
                <a:latin typeface="Verdana" panose="020B0604030504040204" pitchFamily="34" charset="0"/>
                <a:ea typeface="Verdana" panose="020B0604030504040204" pitchFamily="34" charset="0"/>
              </a:rPr>
              <a:t>24.</a:t>
            </a:r>
            <a:r>
              <a:rPr lang="en-US" sz="2000" b="1" dirty="0">
                <a:solidFill>
                  <a:schemeClr val="bg2"/>
                </a:solidFill>
                <a:latin typeface="Verdana" panose="020B0604030504040204" pitchFamily="34" charset="0"/>
                <a:ea typeface="Verdana" panose="020B0604030504040204" pitchFamily="34" charset="0"/>
              </a:rPr>
              <a:t>   Geopathic Tech</a:t>
            </a:r>
          </a:p>
          <a:p>
            <a:pPr marL="0" indent="0">
              <a:lnSpc>
                <a:spcPct val="120000"/>
              </a:lnSpc>
              <a:spcBef>
                <a:spcPts val="0"/>
              </a:spcBef>
              <a:buNone/>
              <a:defRPr sz="2300" b="1"/>
            </a:pPr>
            <a:r>
              <a:rPr lang="en-US" sz="2000" b="1" dirty="0">
                <a:solidFill>
                  <a:schemeClr val="accent1"/>
                </a:solidFill>
                <a:latin typeface="Verdana" panose="020B0604030504040204" pitchFamily="34" charset="0"/>
                <a:ea typeface="Verdana" panose="020B0604030504040204" pitchFamily="34" charset="0"/>
              </a:rPr>
              <a:t>25.   </a:t>
            </a:r>
            <a:r>
              <a:rPr lang="en-US" sz="2000" b="1" dirty="0">
                <a:solidFill>
                  <a:schemeClr val="bg2"/>
                </a:solidFill>
                <a:latin typeface="Verdana" panose="020B0604030504040204" pitchFamily="34" charset="0"/>
                <a:ea typeface="Verdana" panose="020B0604030504040204" pitchFamily="34" charset="0"/>
              </a:rPr>
              <a:t>Pharmacy Tech</a:t>
            </a:r>
          </a:p>
          <a:p>
            <a:pPr marL="0" indent="0">
              <a:lnSpc>
                <a:spcPct val="120000"/>
              </a:lnSpc>
              <a:spcBef>
                <a:spcPts val="0"/>
              </a:spcBef>
              <a:buNone/>
              <a:defRPr sz="2300" b="1"/>
            </a:pPr>
            <a:r>
              <a:rPr lang="en-US" sz="2000" b="1" dirty="0">
                <a:solidFill>
                  <a:schemeClr val="accent1"/>
                </a:solidFill>
                <a:latin typeface="Verdana" panose="020B0604030504040204" pitchFamily="34" charset="0"/>
                <a:ea typeface="Verdana" panose="020B0604030504040204" pitchFamily="34" charset="0"/>
              </a:rPr>
              <a:t>26.   </a:t>
            </a:r>
            <a:r>
              <a:rPr lang="en-US" sz="2000" b="1" dirty="0">
                <a:solidFill>
                  <a:schemeClr val="bg2"/>
                </a:solidFill>
                <a:latin typeface="Verdana" panose="020B0604030504040204" pitchFamily="34" charset="0"/>
                <a:ea typeface="Verdana" panose="020B0604030504040204" pitchFamily="34" charset="0"/>
              </a:rPr>
              <a:t>Spell Tech</a:t>
            </a:r>
            <a:endParaRPr sz="2000" b="1" dirty="0">
              <a:solidFill>
                <a:schemeClr val="bg2"/>
              </a:solidFill>
              <a:latin typeface="Verdana" panose="020B0604030504040204" pitchFamily="34" charset="0"/>
              <a:ea typeface="Verdana" panose="020B0604030504040204" pitchFamily="34" charset="0"/>
            </a:endParaRP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5ADF493-F37D-1285-280D-223A88F552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196" y="360725"/>
            <a:ext cx="5791512" cy="6428816"/>
          </a:xfrm>
          <a:prstGeom prst="rect">
            <a:avLst/>
          </a:prstGeom>
        </p:spPr>
      </p:pic>
      <p:pic>
        <p:nvPicPr>
          <p:cNvPr id="7" name="Picture 6">
            <a:extLst>
              <a:ext uri="{FF2B5EF4-FFF2-40B4-BE49-F238E27FC236}">
                <a16:creationId xmlns:a16="http://schemas.microsoft.com/office/drawing/2014/main" id="{4BB542D1-0BB4-5759-7306-43B973C0C7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1333850"/>
            <a:ext cx="5646212" cy="5052269"/>
          </a:xfrm>
          <a:prstGeom prst="rect">
            <a:avLst/>
          </a:prstGeom>
        </p:spPr>
      </p:pic>
      <mc:AlternateContent xmlns:mc="http://schemas.openxmlformats.org/markup-compatibility/2006" xmlns:p14="http://schemas.microsoft.com/office/powerpoint/2010/main">
        <mc:Choice Requires="p14">
          <p:contentPart p14:bwMode="auto" r:id="rId4">
            <p14:nvContentPartPr>
              <p14:cNvPr id="8" name="Ink 7">
                <a:extLst>
                  <a:ext uri="{FF2B5EF4-FFF2-40B4-BE49-F238E27FC236}">
                    <a16:creationId xmlns:a16="http://schemas.microsoft.com/office/drawing/2014/main" id="{944B69EC-D612-9583-D1FB-F1E82DD87F18}"/>
                  </a:ext>
                </a:extLst>
              </p14:cNvPr>
              <p14:cNvContentPartPr/>
              <p14:nvPr/>
            </p14:nvContentPartPr>
            <p14:xfrm>
              <a:off x="10066360" y="2038409"/>
              <a:ext cx="1299960" cy="68400"/>
            </p14:xfrm>
          </p:contentPart>
        </mc:Choice>
        <mc:Fallback xmlns="">
          <p:pic>
            <p:nvPicPr>
              <p:cNvPr id="8" name="Ink 7">
                <a:extLst>
                  <a:ext uri="{FF2B5EF4-FFF2-40B4-BE49-F238E27FC236}">
                    <a16:creationId xmlns:a16="http://schemas.microsoft.com/office/drawing/2014/main" id="{944B69EC-D612-9583-D1FB-F1E82DD87F18}"/>
                  </a:ext>
                </a:extLst>
              </p:cNvPr>
              <p:cNvPicPr/>
              <p:nvPr/>
            </p:nvPicPr>
            <p:blipFill>
              <a:blip r:embed="rId5"/>
              <a:stretch>
                <a:fillRect/>
              </a:stretch>
            </p:blipFill>
            <p:spPr>
              <a:xfrm>
                <a:off x="10012720" y="1930409"/>
                <a:ext cx="1407600" cy="28404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9" name="Ink 8">
                <a:extLst>
                  <a:ext uri="{FF2B5EF4-FFF2-40B4-BE49-F238E27FC236}">
                    <a16:creationId xmlns:a16="http://schemas.microsoft.com/office/drawing/2014/main" id="{0D2D0A88-0FD8-CD32-0202-87BDEECB1EAC}"/>
                  </a:ext>
                </a:extLst>
              </p14:cNvPr>
              <p14:cNvContentPartPr/>
              <p14:nvPr/>
            </p14:nvContentPartPr>
            <p14:xfrm>
              <a:off x="6316600" y="2335049"/>
              <a:ext cx="5411880" cy="22320"/>
            </p14:xfrm>
          </p:contentPart>
        </mc:Choice>
        <mc:Fallback xmlns="">
          <p:pic>
            <p:nvPicPr>
              <p:cNvPr id="9" name="Ink 8">
                <a:extLst>
                  <a:ext uri="{FF2B5EF4-FFF2-40B4-BE49-F238E27FC236}">
                    <a16:creationId xmlns:a16="http://schemas.microsoft.com/office/drawing/2014/main" id="{0D2D0A88-0FD8-CD32-0202-87BDEECB1EAC}"/>
                  </a:ext>
                </a:extLst>
              </p:cNvPr>
              <p:cNvPicPr/>
              <p:nvPr/>
            </p:nvPicPr>
            <p:blipFill>
              <a:blip r:embed="rId7"/>
              <a:stretch>
                <a:fillRect/>
              </a:stretch>
            </p:blipFill>
            <p:spPr>
              <a:xfrm>
                <a:off x="6262600" y="2227409"/>
                <a:ext cx="5519520" cy="23796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2" name="Ink 11">
                <a:extLst>
                  <a:ext uri="{FF2B5EF4-FFF2-40B4-BE49-F238E27FC236}">
                    <a16:creationId xmlns:a16="http://schemas.microsoft.com/office/drawing/2014/main" id="{DF5EDE79-085E-A4A9-6840-9B4D57A716D0}"/>
                  </a:ext>
                </a:extLst>
              </p14:cNvPr>
              <p14:cNvContentPartPr/>
              <p14:nvPr/>
            </p14:nvContentPartPr>
            <p14:xfrm>
              <a:off x="326920" y="469529"/>
              <a:ext cx="1769760" cy="40680"/>
            </p14:xfrm>
          </p:contentPart>
        </mc:Choice>
        <mc:Fallback xmlns="">
          <p:pic>
            <p:nvPicPr>
              <p:cNvPr id="12" name="Ink 11">
                <a:extLst>
                  <a:ext uri="{FF2B5EF4-FFF2-40B4-BE49-F238E27FC236}">
                    <a16:creationId xmlns:a16="http://schemas.microsoft.com/office/drawing/2014/main" id="{DF5EDE79-085E-A4A9-6840-9B4D57A716D0}"/>
                  </a:ext>
                </a:extLst>
              </p:cNvPr>
              <p:cNvPicPr/>
              <p:nvPr/>
            </p:nvPicPr>
            <p:blipFill>
              <a:blip r:embed="rId9"/>
              <a:stretch>
                <a:fillRect/>
              </a:stretch>
            </p:blipFill>
            <p:spPr>
              <a:xfrm>
                <a:off x="272920" y="361529"/>
                <a:ext cx="1877400" cy="25632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3" name="Ink 12">
                <a:extLst>
                  <a:ext uri="{FF2B5EF4-FFF2-40B4-BE49-F238E27FC236}">
                    <a16:creationId xmlns:a16="http://schemas.microsoft.com/office/drawing/2014/main" id="{F9E356C3-62B5-FFD2-3C4A-1654C6CBF8B6}"/>
                  </a:ext>
                </a:extLst>
              </p14:cNvPr>
              <p14:cNvContentPartPr/>
              <p14:nvPr/>
            </p14:nvContentPartPr>
            <p14:xfrm>
              <a:off x="4579960" y="1206449"/>
              <a:ext cx="899640" cy="69480"/>
            </p14:xfrm>
          </p:contentPart>
        </mc:Choice>
        <mc:Fallback xmlns="">
          <p:pic>
            <p:nvPicPr>
              <p:cNvPr id="13" name="Ink 12">
                <a:extLst>
                  <a:ext uri="{FF2B5EF4-FFF2-40B4-BE49-F238E27FC236}">
                    <a16:creationId xmlns:a16="http://schemas.microsoft.com/office/drawing/2014/main" id="{F9E356C3-62B5-FFD2-3C4A-1654C6CBF8B6}"/>
                  </a:ext>
                </a:extLst>
              </p:cNvPr>
              <p:cNvPicPr/>
              <p:nvPr/>
            </p:nvPicPr>
            <p:blipFill>
              <a:blip r:embed="rId11"/>
              <a:stretch>
                <a:fillRect/>
              </a:stretch>
            </p:blipFill>
            <p:spPr>
              <a:xfrm>
                <a:off x="4525960" y="1098809"/>
                <a:ext cx="1007280" cy="28512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4" name="Ink 13">
                <a:extLst>
                  <a:ext uri="{FF2B5EF4-FFF2-40B4-BE49-F238E27FC236}">
                    <a16:creationId xmlns:a16="http://schemas.microsoft.com/office/drawing/2014/main" id="{B7B5F880-D01C-A657-8698-2459623726B8}"/>
                  </a:ext>
                </a:extLst>
              </p14:cNvPr>
              <p14:cNvContentPartPr/>
              <p14:nvPr/>
            </p14:nvContentPartPr>
            <p14:xfrm>
              <a:off x="368680" y="1416329"/>
              <a:ext cx="1601640" cy="18360"/>
            </p14:xfrm>
          </p:contentPart>
        </mc:Choice>
        <mc:Fallback xmlns="">
          <p:pic>
            <p:nvPicPr>
              <p:cNvPr id="14" name="Ink 13">
                <a:extLst>
                  <a:ext uri="{FF2B5EF4-FFF2-40B4-BE49-F238E27FC236}">
                    <a16:creationId xmlns:a16="http://schemas.microsoft.com/office/drawing/2014/main" id="{B7B5F880-D01C-A657-8698-2459623726B8}"/>
                  </a:ext>
                </a:extLst>
              </p:cNvPr>
              <p:cNvPicPr/>
              <p:nvPr/>
            </p:nvPicPr>
            <p:blipFill>
              <a:blip r:embed="rId13"/>
              <a:stretch>
                <a:fillRect/>
              </a:stretch>
            </p:blipFill>
            <p:spPr>
              <a:xfrm>
                <a:off x="315040" y="1308689"/>
                <a:ext cx="1709280" cy="2340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5" name="Ink 14">
                <a:extLst>
                  <a:ext uri="{FF2B5EF4-FFF2-40B4-BE49-F238E27FC236}">
                    <a16:creationId xmlns:a16="http://schemas.microsoft.com/office/drawing/2014/main" id="{D17DE925-1856-78B7-A2CC-B8858313DDC6}"/>
                  </a:ext>
                </a:extLst>
              </p14:cNvPr>
              <p14:cNvContentPartPr/>
              <p14:nvPr/>
            </p14:nvContentPartPr>
            <p14:xfrm>
              <a:off x="3632080" y="1467089"/>
              <a:ext cx="1400400" cy="52560"/>
            </p14:xfrm>
          </p:contentPart>
        </mc:Choice>
        <mc:Fallback xmlns="">
          <p:pic>
            <p:nvPicPr>
              <p:cNvPr id="15" name="Ink 14">
                <a:extLst>
                  <a:ext uri="{FF2B5EF4-FFF2-40B4-BE49-F238E27FC236}">
                    <a16:creationId xmlns:a16="http://schemas.microsoft.com/office/drawing/2014/main" id="{D17DE925-1856-78B7-A2CC-B8858313DDC6}"/>
                  </a:ext>
                </a:extLst>
              </p:cNvPr>
              <p:cNvPicPr/>
              <p:nvPr/>
            </p:nvPicPr>
            <p:blipFill>
              <a:blip r:embed="rId15"/>
              <a:stretch>
                <a:fillRect/>
              </a:stretch>
            </p:blipFill>
            <p:spPr>
              <a:xfrm>
                <a:off x="3578440" y="1359089"/>
                <a:ext cx="1508040" cy="268200"/>
              </a:xfrm>
              <a:prstGeom prst="rect">
                <a:avLst/>
              </a:prstGeom>
            </p:spPr>
          </p:pic>
        </mc:Fallback>
      </mc:AlternateContent>
    </p:spTree>
    <p:extLst>
      <p:ext uri="{BB962C8B-B14F-4D97-AF65-F5344CB8AC3E}">
        <p14:creationId xmlns:p14="http://schemas.microsoft.com/office/powerpoint/2010/main" val="478207061"/>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E5D738-FFB9-C1C6-1684-0CE1E7B73B8F}"/>
              </a:ext>
            </a:extLst>
          </p:cNvPr>
          <p:cNvSpPr>
            <a:spLocks noGrp="1"/>
          </p:cNvSpPr>
          <p:nvPr>
            <p:ph type="title"/>
          </p:nvPr>
        </p:nvSpPr>
        <p:spPr>
          <a:xfrm>
            <a:off x="497303" y="8616"/>
            <a:ext cx="11029616" cy="988334"/>
          </a:xfrm>
        </p:spPr>
        <p:txBody>
          <a:bodyPr/>
          <a:lstStyle/>
          <a:p>
            <a:pPr algn="ctr"/>
            <a:r>
              <a:rPr lang="en-US" dirty="0"/>
              <a:t>MIT News: An On-off switch for gene editing</a:t>
            </a:r>
          </a:p>
        </p:txBody>
      </p:sp>
      <p:sp>
        <p:nvSpPr>
          <p:cNvPr id="5" name="TextBox 4">
            <a:extLst>
              <a:ext uri="{FF2B5EF4-FFF2-40B4-BE49-F238E27FC236}">
                <a16:creationId xmlns:a16="http://schemas.microsoft.com/office/drawing/2014/main" id="{208093E6-A4E9-B83D-C053-3508832276AD}"/>
              </a:ext>
            </a:extLst>
          </p:cNvPr>
          <p:cNvSpPr txBox="1"/>
          <p:nvPr/>
        </p:nvSpPr>
        <p:spPr>
          <a:xfrm>
            <a:off x="497303" y="931178"/>
            <a:ext cx="5932967" cy="369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j-lt"/>
                <a:ea typeface="+mj-ea"/>
                <a:cs typeface="+mj-cs"/>
                <a:sym typeface="Franklin Gothic Book"/>
              </a:rPr>
              <a:t>https://news.mit.edu/2021/switch-crispr-gene-editing-0414</a:t>
            </a:r>
          </a:p>
        </p:txBody>
      </p:sp>
      <p:pic>
        <p:nvPicPr>
          <p:cNvPr id="7" name="Picture 6">
            <a:extLst>
              <a:ext uri="{FF2B5EF4-FFF2-40B4-BE49-F238E27FC236}">
                <a16:creationId xmlns:a16="http://schemas.microsoft.com/office/drawing/2014/main" id="{8544DA4C-A643-8512-A0C1-AB99EE5B2A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02504" y="996950"/>
            <a:ext cx="4248493" cy="2835479"/>
          </a:xfrm>
          <a:prstGeom prst="rect">
            <a:avLst/>
          </a:prstGeom>
        </p:spPr>
      </p:pic>
      <p:pic>
        <p:nvPicPr>
          <p:cNvPr id="9" name="Picture 8">
            <a:extLst>
              <a:ext uri="{FF2B5EF4-FFF2-40B4-BE49-F238E27FC236}">
                <a16:creationId xmlns:a16="http://schemas.microsoft.com/office/drawing/2014/main" id="{58D7631F-B7EE-5A22-6F1F-E95A20C2E724}"/>
              </a:ext>
            </a:extLst>
          </p:cNvPr>
          <p:cNvPicPr>
            <a:picLocks noChangeAspect="1"/>
          </p:cNvPicPr>
          <p:nvPr/>
        </p:nvPicPr>
        <p:blipFill>
          <a:blip r:embed="rId3"/>
          <a:stretch>
            <a:fillRect/>
          </a:stretch>
        </p:blipFill>
        <p:spPr>
          <a:xfrm>
            <a:off x="481935" y="1300506"/>
            <a:ext cx="7201905" cy="3677163"/>
          </a:xfrm>
          <a:prstGeom prst="rect">
            <a:avLst/>
          </a:prstGeom>
        </p:spPr>
      </p:pic>
      <p:pic>
        <p:nvPicPr>
          <p:cNvPr id="11" name="Picture 10">
            <a:extLst>
              <a:ext uri="{FF2B5EF4-FFF2-40B4-BE49-F238E27FC236}">
                <a16:creationId xmlns:a16="http://schemas.microsoft.com/office/drawing/2014/main" id="{4D250352-08E2-DAC5-61F2-B5D892840E4F}"/>
              </a:ext>
            </a:extLst>
          </p:cNvPr>
          <p:cNvPicPr>
            <a:picLocks noChangeAspect="1"/>
          </p:cNvPicPr>
          <p:nvPr/>
        </p:nvPicPr>
        <p:blipFill>
          <a:blip r:embed="rId4"/>
          <a:stretch>
            <a:fillRect/>
          </a:stretch>
        </p:blipFill>
        <p:spPr>
          <a:xfrm>
            <a:off x="4576654" y="5124208"/>
            <a:ext cx="7182852" cy="1733792"/>
          </a:xfrm>
          <a:prstGeom prst="rect">
            <a:avLst/>
          </a:prstGeom>
        </p:spPr>
      </p:pic>
    </p:spTree>
    <p:extLst>
      <p:ext uri="{BB962C8B-B14F-4D97-AF65-F5344CB8AC3E}">
        <p14:creationId xmlns:p14="http://schemas.microsoft.com/office/powerpoint/2010/main" val="3875876235"/>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 name="Title 1"/>
          <p:cNvSpPr txBox="1">
            <a:spLocks noGrp="1"/>
          </p:cNvSpPr>
          <p:nvPr>
            <p:ph type="title"/>
          </p:nvPr>
        </p:nvSpPr>
        <p:spPr>
          <a:xfrm>
            <a:off x="581192" y="409189"/>
            <a:ext cx="11029616" cy="1188723"/>
          </a:xfrm>
          <a:prstGeom prst="rect">
            <a:avLst/>
          </a:prstGeom>
        </p:spPr>
        <p:txBody>
          <a:bodyPr/>
          <a:lstStyle/>
          <a:p>
            <a:pPr algn="ctr"/>
            <a:r>
              <a:rPr sz="3600" dirty="0"/>
              <a:t>WPNP</a:t>
            </a:r>
            <a:r>
              <a:rPr sz="2000" dirty="0"/>
              <a:t>s</a:t>
            </a:r>
            <a:r>
              <a:rPr sz="3600" dirty="0"/>
              <a:t> Exposure – how does one get them?</a:t>
            </a:r>
            <a:br>
              <a:rPr dirty="0"/>
            </a:br>
            <a:endParaRPr dirty="0"/>
          </a:p>
        </p:txBody>
      </p:sp>
      <p:sp>
        <p:nvSpPr>
          <p:cNvPr id="171" name="Content Placeholder 2"/>
          <p:cNvSpPr txBox="1">
            <a:spLocks noGrp="1"/>
          </p:cNvSpPr>
          <p:nvPr>
            <p:ph type="body" idx="1"/>
          </p:nvPr>
        </p:nvSpPr>
        <p:spPr>
          <a:xfrm>
            <a:off x="581191" y="894829"/>
            <a:ext cx="11029618" cy="4795152"/>
          </a:xfrm>
          <a:prstGeom prst="rect">
            <a:avLst/>
          </a:prstGeom>
        </p:spPr>
        <p:txBody>
          <a:bodyPr/>
          <a:lstStyle/>
          <a:p>
            <a:pPr marL="0" indent="0" algn="ctr">
              <a:buClrTx/>
              <a:buSzTx/>
              <a:buNone/>
              <a:defRPr sz="2400" b="1" u="sng"/>
            </a:pPr>
            <a:r>
              <a:rPr dirty="0"/>
              <a:t>WPNPs – There are four main </a:t>
            </a:r>
            <a:r>
              <a:rPr dirty="0">
                <a:solidFill>
                  <a:srgbClr val="535353"/>
                </a:solidFill>
              </a:rPr>
              <a:t>vectors (sources of exposure</a:t>
            </a:r>
            <a:r>
              <a:rPr dirty="0"/>
              <a:t>):</a:t>
            </a:r>
          </a:p>
          <a:p>
            <a:pPr marL="0" indent="0" algn="ctr">
              <a:buClrTx/>
              <a:buSzTx/>
              <a:buNone/>
              <a:defRPr sz="2200" b="1">
                <a:solidFill>
                  <a:srgbClr val="C00000"/>
                </a:solidFill>
              </a:defRPr>
            </a:pPr>
            <a:r>
              <a:rPr dirty="0"/>
              <a:t>Vaccines / Injections</a:t>
            </a:r>
          </a:p>
          <a:p>
            <a:pPr marL="0" indent="0" algn="ctr">
              <a:buClrTx/>
              <a:buSzTx/>
              <a:buNone/>
              <a:defRPr sz="2200" b="1">
                <a:solidFill>
                  <a:srgbClr val="C00000"/>
                </a:solidFill>
              </a:defRPr>
            </a:pPr>
            <a:r>
              <a:rPr dirty="0"/>
              <a:t>Bites from Ticks, Spiders, and Mosquitos. </a:t>
            </a:r>
            <a:endParaRPr dirty="0">
              <a:solidFill>
                <a:schemeClr val="accent4"/>
              </a:solidFill>
            </a:endParaRPr>
          </a:p>
          <a:p>
            <a:pPr marL="0" indent="0" algn="ctr">
              <a:buClrTx/>
              <a:buSzTx/>
              <a:buNone/>
              <a:defRPr sz="2200" b="1">
                <a:solidFill>
                  <a:srgbClr val="C00000"/>
                </a:solidFill>
              </a:defRPr>
            </a:pPr>
            <a:r>
              <a:rPr dirty="0"/>
              <a:t>Aerosol Spraying</a:t>
            </a:r>
          </a:p>
          <a:p>
            <a:pPr marL="0" indent="0" algn="ctr">
              <a:buClrTx/>
              <a:buSzTx/>
              <a:buNone/>
              <a:defRPr sz="2200" b="1">
                <a:solidFill>
                  <a:srgbClr val="C00000"/>
                </a:solidFill>
              </a:defRPr>
            </a:pPr>
            <a:r>
              <a:rPr dirty="0"/>
              <a:t>GMO Foods, Drugs and/or Unclean Animals</a:t>
            </a:r>
          </a:p>
          <a:p>
            <a:pPr marL="0" indent="0" algn="ctr">
              <a:buClrTx/>
              <a:buSzTx/>
              <a:buNone/>
              <a:defRPr sz="2400" b="1" u="sng">
                <a:solidFill>
                  <a:srgbClr val="DF8017"/>
                </a:solidFill>
              </a:defRPr>
            </a:pPr>
            <a:r>
              <a:rPr dirty="0">
                <a:solidFill>
                  <a:schemeClr val="accent1">
                    <a:lumMod val="75000"/>
                  </a:schemeClr>
                </a:solidFill>
              </a:rPr>
              <a:t>Another possible source of exposure:</a:t>
            </a:r>
          </a:p>
          <a:p>
            <a:pPr marL="0" indent="0" algn="ctr">
              <a:buClrTx/>
              <a:buSzTx/>
              <a:buNone/>
              <a:defRPr sz="2200" b="1">
                <a:solidFill>
                  <a:srgbClr val="DF8017"/>
                </a:solidFill>
              </a:defRPr>
            </a:pPr>
            <a:r>
              <a:rPr dirty="0">
                <a:solidFill>
                  <a:schemeClr val="accent1">
                    <a:lumMod val="75000"/>
                  </a:schemeClr>
                </a:solidFill>
              </a:rPr>
              <a:t>Plasma / Wi-Fi / 5G Weapons</a:t>
            </a:r>
          </a:p>
          <a:p>
            <a:pPr marL="0" indent="0" algn="ctr">
              <a:buClrTx/>
              <a:buSzTx/>
              <a:buNone/>
              <a:defRPr sz="2200" b="1">
                <a:solidFill>
                  <a:srgbClr val="DF8017"/>
                </a:solidFill>
              </a:defRPr>
            </a:pPr>
            <a:r>
              <a:rPr dirty="0">
                <a:solidFill>
                  <a:schemeClr val="accent1">
                    <a:lumMod val="75000"/>
                  </a:schemeClr>
                </a:solidFill>
              </a:rPr>
              <a:t>Spiritual attacks</a:t>
            </a:r>
          </a:p>
        </p:txBody>
      </p:sp>
      <p:pic>
        <p:nvPicPr>
          <p:cNvPr id="172" name="Screen Shot 2020-08-05 at 10.44.59 AM.png" descr="Screen Shot 2020-08-05 at 10.44.59 AM.png"/>
          <p:cNvPicPr>
            <a:picLocks noChangeAspect="1"/>
          </p:cNvPicPr>
          <p:nvPr/>
        </p:nvPicPr>
        <p:blipFill>
          <a:blip r:embed="rId2"/>
          <a:stretch>
            <a:fillRect/>
          </a:stretch>
        </p:blipFill>
        <p:spPr>
          <a:xfrm>
            <a:off x="8744923" y="4608664"/>
            <a:ext cx="3114561" cy="1972245"/>
          </a:xfrm>
          <a:prstGeom prst="rect">
            <a:avLst/>
          </a:prstGeom>
          <a:ln w="12700">
            <a:miter lim="400000"/>
          </a:ln>
        </p:spPr>
      </p:pic>
      <p:pic>
        <p:nvPicPr>
          <p:cNvPr id="173" name="Screen Shot 2020-08-05 at 10.43.00 AM.png" descr="Screen Shot 2020-08-05 at 10.43.00 AM.png"/>
          <p:cNvPicPr>
            <a:picLocks noChangeAspect="1"/>
          </p:cNvPicPr>
          <p:nvPr/>
        </p:nvPicPr>
        <p:blipFill>
          <a:blip r:embed="rId3"/>
          <a:stretch>
            <a:fillRect/>
          </a:stretch>
        </p:blipFill>
        <p:spPr>
          <a:xfrm>
            <a:off x="216433" y="2364743"/>
            <a:ext cx="2777138" cy="2060036"/>
          </a:xfrm>
          <a:prstGeom prst="rect">
            <a:avLst/>
          </a:prstGeom>
          <a:ln w="12700">
            <a:miter lim="400000"/>
          </a:ln>
        </p:spPr>
      </p:pic>
      <p:pic>
        <p:nvPicPr>
          <p:cNvPr id="174" name="Screen Shot 2020-08-05 at 10.42.27 AM.png" descr="Screen Shot 2020-08-05 at 10.42.27 AM.png"/>
          <p:cNvPicPr>
            <a:picLocks noChangeAspect="1"/>
          </p:cNvPicPr>
          <p:nvPr/>
        </p:nvPicPr>
        <p:blipFill>
          <a:blip r:embed="rId4"/>
          <a:stretch>
            <a:fillRect/>
          </a:stretch>
        </p:blipFill>
        <p:spPr>
          <a:xfrm>
            <a:off x="9287403" y="2441618"/>
            <a:ext cx="2390464" cy="1769319"/>
          </a:xfrm>
          <a:prstGeom prst="rect">
            <a:avLst/>
          </a:prstGeom>
          <a:ln w="12700">
            <a:miter lim="400000"/>
          </a:ln>
        </p:spPr>
      </p:pic>
      <p:pic>
        <p:nvPicPr>
          <p:cNvPr id="175" name="Screen Shot 2020-08-05 at 10.47.17 AM.png" descr="Screen Shot 2020-08-05 at 10.47.17 AM.png"/>
          <p:cNvPicPr>
            <a:picLocks noChangeAspect="1"/>
          </p:cNvPicPr>
          <p:nvPr/>
        </p:nvPicPr>
        <p:blipFill>
          <a:blip r:embed="rId5"/>
          <a:stretch>
            <a:fillRect/>
          </a:stretch>
        </p:blipFill>
        <p:spPr>
          <a:xfrm>
            <a:off x="216433" y="4737349"/>
            <a:ext cx="3331809" cy="1972245"/>
          </a:xfrm>
          <a:prstGeom prst="rect">
            <a:avLst/>
          </a:prstGeom>
          <a:ln w="12700">
            <a:miter lim="400000"/>
          </a:ln>
        </p:spPr>
      </p:pic>
      <p:pic>
        <p:nvPicPr>
          <p:cNvPr id="176" name="Screen Shot 2020-08-05 at 10.50.16 AM.png" descr="Screen Shot 2020-08-05 at 10.50.16 AM.png"/>
          <p:cNvPicPr>
            <a:picLocks noChangeAspect="1"/>
          </p:cNvPicPr>
          <p:nvPr/>
        </p:nvPicPr>
        <p:blipFill>
          <a:blip r:embed="rId6"/>
          <a:stretch>
            <a:fillRect/>
          </a:stretch>
        </p:blipFill>
        <p:spPr>
          <a:xfrm>
            <a:off x="3894538" y="5444597"/>
            <a:ext cx="2201462" cy="1264997"/>
          </a:xfrm>
          <a:prstGeom prst="rect">
            <a:avLst/>
          </a:prstGeom>
          <a:ln w="12700">
            <a:miter lim="400000"/>
          </a:ln>
        </p:spPr>
      </p:pic>
      <p:pic>
        <p:nvPicPr>
          <p:cNvPr id="3" name="Picture 2" descr="A picture containing clock&#10;&#10;Description automatically generated">
            <a:extLst>
              <a:ext uri="{FF2B5EF4-FFF2-40B4-BE49-F238E27FC236}">
                <a16:creationId xmlns:a16="http://schemas.microsoft.com/office/drawing/2014/main" id="{22C40152-8E9A-42F0-91B7-5A7DF5E2A42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42296" y="5399858"/>
            <a:ext cx="2032435" cy="1354473"/>
          </a:xfrm>
          <a:prstGeom prst="rect">
            <a:avLst/>
          </a:prstGeom>
        </p:spPr>
      </p:pic>
    </p:spTree>
  </p:cSld>
  <p:clrMapOvr>
    <a:masterClrMapping/>
  </p:clrMapOvr>
  <p:transition spd="med"/>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1">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1">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1">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1">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1">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73"/>
                                        </p:tgtEl>
                                        <p:attrNameLst>
                                          <p:attrName>style.visibility</p:attrName>
                                        </p:attrNameLst>
                                      </p:cBhvr>
                                      <p:to>
                                        <p:strVal val="visible"/>
                                      </p:to>
                                    </p:set>
                                    <p:anim calcmode="lin" valueType="num">
                                      <p:cBhvr additive="base">
                                        <p:cTn id="19" dur="500" fill="hold"/>
                                        <p:tgtEl>
                                          <p:spTgt spid="173"/>
                                        </p:tgtEl>
                                        <p:attrNameLst>
                                          <p:attrName>ppt_x</p:attrName>
                                        </p:attrNameLst>
                                      </p:cBhvr>
                                      <p:tavLst>
                                        <p:tav tm="0">
                                          <p:val>
                                            <p:strVal val="#ppt_x"/>
                                          </p:val>
                                        </p:tav>
                                        <p:tav tm="100000">
                                          <p:val>
                                            <p:strVal val="#ppt_x"/>
                                          </p:val>
                                        </p:tav>
                                      </p:tavLst>
                                    </p:anim>
                                    <p:anim calcmode="lin" valueType="num">
                                      <p:cBhvr additive="base">
                                        <p:cTn id="20" dur="500" fill="hold"/>
                                        <p:tgtEl>
                                          <p:spTgt spid="173"/>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76"/>
                                        </p:tgtEl>
                                        <p:attrNameLst>
                                          <p:attrName>style.visibility</p:attrName>
                                        </p:attrNameLst>
                                      </p:cBhvr>
                                      <p:to>
                                        <p:strVal val="visible"/>
                                      </p:to>
                                    </p:set>
                                    <p:anim calcmode="lin" valueType="num">
                                      <p:cBhvr additive="base">
                                        <p:cTn id="23" dur="500" fill="hold"/>
                                        <p:tgtEl>
                                          <p:spTgt spid="176"/>
                                        </p:tgtEl>
                                        <p:attrNameLst>
                                          <p:attrName>ppt_x</p:attrName>
                                        </p:attrNameLst>
                                      </p:cBhvr>
                                      <p:tavLst>
                                        <p:tav tm="0">
                                          <p:val>
                                            <p:strVal val="#ppt_x"/>
                                          </p:val>
                                        </p:tav>
                                        <p:tav tm="100000">
                                          <p:val>
                                            <p:strVal val="#ppt_x"/>
                                          </p:val>
                                        </p:tav>
                                      </p:tavLst>
                                    </p:anim>
                                    <p:anim calcmode="lin" valueType="num">
                                      <p:cBhvr additive="base">
                                        <p:cTn id="24" dur="500" fill="hold"/>
                                        <p:tgtEl>
                                          <p:spTgt spid="176"/>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additive="base">
                                        <p:cTn id="27" dur="500" fill="hold"/>
                                        <p:tgtEl>
                                          <p:spTgt spid="3"/>
                                        </p:tgtEl>
                                        <p:attrNameLst>
                                          <p:attrName>ppt_x</p:attrName>
                                        </p:attrNameLst>
                                      </p:cBhvr>
                                      <p:tavLst>
                                        <p:tav tm="0">
                                          <p:val>
                                            <p:strVal val="#ppt_x"/>
                                          </p:val>
                                        </p:tav>
                                        <p:tav tm="100000">
                                          <p:val>
                                            <p:strVal val="#ppt_x"/>
                                          </p:val>
                                        </p:tav>
                                      </p:tavLst>
                                    </p:anim>
                                    <p:anim calcmode="lin" valueType="num">
                                      <p:cBhvr additive="base">
                                        <p:cTn id="28" dur="500" fill="hold"/>
                                        <p:tgtEl>
                                          <p:spTgt spid="3"/>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72"/>
                                        </p:tgtEl>
                                        <p:attrNameLst>
                                          <p:attrName>style.visibility</p:attrName>
                                        </p:attrNameLst>
                                      </p:cBhvr>
                                      <p:to>
                                        <p:strVal val="visible"/>
                                      </p:to>
                                    </p:set>
                                    <p:anim calcmode="lin" valueType="num">
                                      <p:cBhvr additive="base">
                                        <p:cTn id="31" dur="500" fill="hold"/>
                                        <p:tgtEl>
                                          <p:spTgt spid="172"/>
                                        </p:tgtEl>
                                        <p:attrNameLst>
                                          <p:attrName>ppt_x</p:attrName>
                                        </p:attrNameLst>
                                      </p:cBhvr>
                                      <p:tavLst>
                                        <p:tav tm="0">
                                          <p:val>
                                            <p:strVal val="#ppt_x"/>
                                          </p:val>
                                        </p:tav>
                                        <p:tav tm="100000">
                                          <p:val>
                                            <p:strVal val="#ppt_x"/>
                                          </p:val>
                                        </p:tav>
                                      </p:tavLst>
                                    </p:anim>
                                    <p:anim calcmode="lin" valueType="num">
                                      <p:cBhvr additive="base">
                                        <p:cTn id="32" dur="500" fill="hold"/>
                                        <p:tgtEl>
                                          <p:spTgt spid="172"/>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74"/>
                                        </p:tgtEl>
                                        <p:attrNameLst>
                                          <p:attrName>style.visibility</p:attrName>
                                        </p:attrNameLst>
                                      </p:cBhvr>
                                      <p:to>
                                        <p:strVal val="visible"/>
                                      </p:to>
                                    </p:set>
                                    <p:anim calcmode="lin" valueType="num">
                                      <p:cBhvr additive="base">
                                        <p:cTn id="35" dur="500" fill="hold"/>
                                        <p:tgtEl>
                                          <p:spTgt spid="174"/>
                                        </p:tgtEl>
                                        <p:attrNameLst>
                                          <p:attrName>ppt_x</p:attrName>
                                        </p:attrNameLst>
                                      </p:cBhvr>
                                      <p:tavLst>
                                        <p:tav tm="0">
                                          <p:val>
                                            <p:strVal val="#ppt_x"/>
                                          </p:val>
                                        </p:tav>
                                        <p:tav tm="100000">
                                          <p:val>
                                            <p:strVal val="#ppt_x"/>
                                          </p:val>
                                        </p:tav>
                                      </p:tavLst>
                                    </p:anim>
                                    <p:anim calcmode="lin" valueType="num">
                                      <p:cBhvr additive="base">
                                        <p:cTn id="36" dur="500" fill="hold"/>
                                        <p:tgtEl>
                                          <p:spTgt spid="174"/>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71">
                                            <p:txEl>
                                              <p:pRg st="5" end="5"/>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71">
                                            <p:txEl>
                                              <p:pRg st="6" end="6"/>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71">
                                            <p:txEl>
                                              <p:pRg st="7" end="7"/>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 name="Title 1"/>
          <p:cNvSpPr txBox="1">
            <a:spLocks noGrp="1"/>
          </p:cNvSpPr>
          <p:nvPr>
            <p:ph type="title"/>
          </p:nvPr>
        </p:nvSpPr>
        <p:spPr>
          <a:xfrm>
            <a:off x="581192" y="609877"/>
            <a:ext cx="11029616" cy="581362"/>
          </a:xfrm>
          <a:prstGeom prst="rect">
            <a:avLst/>
          </a:prstGeom>
        </p:spPr>
        <p:txBody>
          <a:bodyPr>
            <a:noAutofit/>
          </a:bodyPr>
          <a:lstStyle>
            <a:lvl1pPr algn="ctr"/>
          </a:lstStyle>
          <a:p>
            <a:r>
              <a:rPr sz="3600" dirty="0"/>
              <a:t>Signs of WPNPs infections</a:t>
            </a:r>
          </a:p>
        </p:txBody>
      </p:sp>
      <p:sp>
        <p:nvSpPr>
          <p:cNvPr id="182" name="Content Placeholder 2"/>
          <p:cNvSpPr txBox="1">
            <a:spLocks noGrp="1"/>
          </p:cNvSpPr>
          <p:nvPr>
            <p:ph type="body" sz="half" idx="1"/>
          </p:nvPr>
        </p:nvSpPr>
        <p:spPr>
          <a:xfrm>
            <a:off x="315686" y="377832"/>
            <a:ext cx="11484427" cy="2879141"/>
          </a:xfrm>
          <a:prstGeom prst="rect">
            <a:avLst/>
          </a:prstGeom>
        </p:spPr>
        <p:txBody>
          <a:bodyPr/>
          <a:lstStyle/>
          <a:p>
            <a:pPr>
              <a:buClr>
                <a:schemeClr val="accent1">
                  <a:lumMod val="75000"/>
                </a:schemeClr>
              </a:buClr>
              <a:defRPr sz="2400" b="1"/>
            </a:pPr>
            <a:r>
              <a:rPr dirty="0"/>
              <a:t>WPNPs – Common symptoms / disease caused by </a:t>
            </a:r>
            <a:r>
              <a:rPr u="sng" dirty="0">
                <a:solidFill>
                  <a:srgbClr val="C00000"/>
                </a:solidFill>
              </a:rPr>
              <a:t>just WMFI</a:t>
            </a:r>
            <a:r>
              <a:rPr dirty="0"/>
              <a:t>: </a:t>
            </a:r>
            <a:r>
              <a:rPr b="0" dirty="0"/>
              <a:t>(according to documents from “</a:t>
            </a:r>
            <a:r>
              <a:rPr b="0" u="sng" dirty="0">
                <a:solidFill>
                  <a:srgbClr val="3D45E7"/>
                </a:solidFill>
              </a:rPr>
              <a:t>Medical Research Foundation</a:t>
            </a:r>
            <a:r>
              <a:rPr b="0" dirty="0"/>
              <a:t>” and “</a:t>
            </a:r>
            <a:r>
              <a:rPr b="0" u="sng" dirty="0">
                <a:solidFill>
                  <a:srgbClr val="3D45E7"/>
                </a:solidFill>
              </a:rPr>
              <a:t>The Armed Forces Institute of Pathology</a:t>
            </a:r>
            <a:r>
              <a:rPr b="0" dirty="0"/>
              <a:t>”)</a:t>
            </a:r>
          </a:p>
        </p:txBody>
      </p:sp>
      <p:sp>
        <p:nvSpPr>
          <p:cNvPr id="183" name="TextBox 3"/>
          <p:cNvSpPr txBox="1"/>
          <p:nvPr/>
        </p:nvSpPr>
        <p:spPr>
          <a:xfrm>
            <a:off x="206830" y="2457851"/>
            <a:ext cx="11858788" cy="462801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numCol="2" spcCol="29707"/>
          <a:lstStyle/>
          <a:p>
            <a:pPr marL="457200" indent="-457200">
              <a:buClr>
                <a:srgbClr val="C00000"/>
              </a:buClr>
              <a:buSzPct val="100000"/>
              <a:buAutoNum type="arabicPeriod"/>
              <a:defRPr b="1">
                <a:solidFill>
                  <a:srgbClr val="C00000"/>
                </a:solidFill>
              </a:defRPr>
            </a:pPr>
            <a:r>
              <a:rPr dirty="0"/>
              <a:t>AIDS</a:t>
            </a:r>
          </a:p>
          <a:p>
            <a:pPr marL="457200" indent="-457200">
              <a:buClr>
                <a:srgbClr val="C00000"/>
              </a:buClr>
              <a:buSzPct val="100000"/>
              <a:buAutoNum type="arabicPeriod"/>
              <a:defRPr b="1">
                <a:solidFill>
                  <a:srgbClr val="C00000"/>
                </a:solidFill>
              </a:defRPr>
            </a:pPr>
            <a:r>
              <a:rPr dirty="0"/>
              <a:t>ALS</a:t>
            </a:r>
          </a:p>
          <a:p>
            <a:pPr marL="457200" indent="-457200">
              <a:buClr>
                <a:srgbClr val="C00000"/>
              </a:buClr>
              <a:buSzPct val="100000"/>
              <a:buAutoNum type="arabicPeriod"/>
              <a:defRPr b="1">
                <a:solidFill>
                  <a:srgbClr val="C00000"/>
                </a:solidFill>
              </a:defRPr>
            </a:pPr>
            <a:r>
              <a:rPr dirty="0"/>
              <a:t>Cancer</a:t>
            </a:r>
          </a:p>
          <a:p>
            <a:pPr marL="457200" indent="-457200">
              <a:buClr>
                <a:srgbClr val="C00000"/>
              </a:buClr>
              <a:buSzPct val="100000"/>
              <a:buAutoNum type="arabicPeriod"/>
              <a:defRPr b="1">
                <a:solidFill>
                  <a:srgbClr val="C00000"/>
                </a:solidFill>
              </a:defRPr>
            </a:pPr>
            <a:r>
              <a:rPr dirty="0"/>
              <a:t>IBS – Crohn’s or Colitis</a:t>
            </a:r>
          </a:p>
          <a:p>
            <a:pPr marL="457200" indent="-457200">
              <a:buClr>
                <a:srgbClr val="C00000"/>
              </a:buClr>
              <a:buSzPct val="100000"/>
              <a:buAutoNum type="arabicPeriod"/>
              <a:defRPr b="1">
                <a:solidFill>
                  <a:srgbClr val="C00000"/>
                </a:solidFill>
              </a:defRPr>
            </a:pPr>
            <a:r>
              <a:rPr dirty="0"/>
              <a:t>Diabetes</a:t>
            </a:r>
          </a:p>
          <a:p>
            <a:pPr marL="457200" indent="-457200">
              <a:buClr>
                <a:srgbClr val="C00000"/>
              </a:buClr>
              <a:buSzPct val="100000"/>
              <a:buAutoNum type="arabicPeriod"/>
              <a:defRPr b="1">
                <a:solidFill>
                  <a:srgbClr val="C00000"/>
                </a:solidFill>
              </a:defRPr>
            </a:pPr>
            <a:r>
              <a:rPr dirty="0"/>
              <a:t>Chronic Fatigue /Myalgic encephalomyelitis</a:t>
            </a:r>
          </a:p>
          <a:p>
            <a:pPr marL="457200" indent="-457200">
              <a:buClr>
                <a:srgbClr val="C00000"/>
              </a:buClr>
              <a:buSzPct val="100000"/>
              <a:buAutoNum type="arabicPeriod"/>
              <a:defRPr b="1">
                <a:solidFill>
                  <a:srgbClr val="C00000"/>
                </a:solidFill>
              </a:defRPr>
            </a:pPr>
            <a:r>
              <a:rPr dirty="0"/>
              <a:t>MS &amp; Parkinson’s</a:t>
            </a:r>
          </a:p>
          <a:p>
            <a:pPr marL="457200" indent="-457200">
              <a:buClr>
                <a:srgbClr val="C00000"/>
              </a:buClr>
              <a:buSzPct val="100000"/>
              <a:buAutoNum type="arabicPeriod"/>
              <a:defRPr b="1">
                <a:solidFill>
                  <a:srgbClr val="C00000"/>
                </a:solidFill>
              </a:defRPr>
            </a:pPr>
            <a:r>
              <a:rPr dirty="0"/>
              <a:t>RA – Rheumatoid arthritis</a:t>
            </a:r>
          </a:p>
          <a:p>
            <a:pPr marL="457200" indent="-457200">
              <a:buClr>
                <a:srgbClr val="C00000"/>
              </a:buClr>
              <a:buSzPct val="100000"/>
              <a:buAutoNum type="arabicPeriod"/>
              <a:defRPr b="1">
                <a:solidFill>
                  <a:srgbClr val="C00000"/>
                </a:solidFill>
              </a:defRPr>
            </a:pPr>
            <a:r>
              <a:rPr dirty="0"/>
              <a:t>Alzheimer’s</a:t>
            </a:r>
          </a:p>
          <a:p>
            <a:pPr marL="457200" indent="-457200">
              <a:buClr>
                <a:srgbClr val="C00000"/>
              </a:buClr>
              <a:buSzPct val="100000"/>
              <a:buAutoNum type="arabicPeriod"/>
              <a:defRPr b="1">
                <a:solidFill>
                  <a:srgbClr val="C00000"/>
                </a:solidFill>
              </a:defRPr>
            </a:pPr>
            <a:r>
              <a:rPr dirty="0"/>
              <a:t>Auto-immune – thyroid</a:t>
            </a:r>
          </a:p>
          <a:p>
            <a:pPr marL="457200" indent="-457200">
              <a:buClr>
                <a:srgbClr val="C00000"/>
              </a:buClr>
              <a:buSzPct val="100000"/>
              <a:buAutoNum type="arabicPeriod"/>
              <a:defRPr b="1">
                <a:solidFill>
                  <a:srgbClr val="C00000"/>
                </a:solidFill>
              </a:defRPr>
            </a:pPr>
            <a:r>
              <a:rPr dirty="0"/>
              <a:t>Wegener’s disease</a:t>
            </a:r>
          </a:p>
          <a:p>
            <a:pPr marL="457200" indent="-457200">
              <a:buClr>
                <a:srgbClr val="C00000"/>
              </a:buClr>
              <a:buSzPct val="100000"/>
              <a:buAutoNum type="arabicPeriod"/>
              <a:defRPr b="1">
                <a:solidFill>
                  <a:srgbClr val="C00000"/>
                </a:solidFill>
              </a:defRPr>
            </a:pPr>
            <a:r>
              <a:rPr dirty="0"/>
              <a:t>Collagen-vascular diseases</a:t>
            </a:r>
          </a:p>
          <a:p>
            <a:pPr marL="457200" indent="-457200">
              <a:buClr>
                <a:srgbClr val="C00000"/>
              </a:buClr>
              <a:buSzPct val="100000"/>
              <a:buAutoNum type="arabicPeriod"/>
              <a:defRPr b="1">
                <a:solidFill>
                  <a:srgbClr val="C00000"/>
                </a:solidFill>
              </a:defRPr>
            </a:pPr>
            <a:r>
              <a:rPr dirty="0"/>
              <a:t>Lyme</a:t>
            </a:r>
          </a:p>
          <a:p>
            <a:pPr marL="457200" indent="-457200">
              <a:buClr>
                <a:srgbClr val="C00000"/>
              </a:buClr>
              <a:buSzPct val="100000"/>
              <a:buAutoNum type="arabicPeriod"/>
              <a:defRPr b="1">
                <a:solidFill>
                  <a:srgbClr val="C00000"/>
                </a:solidFill>
              </a:defRPr>
            </a:pPr>
            <a:r>
              <a:rPr dirty="0"/>
              <a:t>Fibromyalgia</a:t>
            </a:r>
          </a:p>
          <a:p>
            <a:pPr>
              <a:defRPr b="1">
                <a:solidFill>
                  <a:srgbClr val="C00000"/>
                </a:solidFill>
              </a:defRPr>
            </a:pPr>
            <a:r>
              <a:rPr dirty="0"/>
              <a:t>They also mention – Creutzfeldt &amp; Jacob Diseases !!! (Prions)</a:t>
            </a:r>
            <a:endParaRPr sz="2200" dirty="0"/>
          </a:p>
          <a:p>
            <a:pPr>
              <a:defRPr sz="1000" b="1">
                <a:solidFill>
                  <a:srgbClr val="C00000"/>
                </a:solidFill>
              </a:defRPr>
            </a:pPr>
            <a:endParaRPr sz="2200" dirty="0"/>
          </a:p>
          <a:p>
            <a:r>
              <a:rPr dirty="0"/>
              <a:t> </a:t>
            </a:r>
            <a:r>
              <a:rPr b="1" u="sng" dirty="0">
                <a:solidFill>
                  <a:srgbClr val="0000FF"/>
                </a:solidFill>
              </a:rPr>
              <a:t>Disease often depends on the strength</a:t>
            </a:r>
            <a:r>
              <a:rPr lang="en-US" b="1" u="sng" dirty="0">
                <a:solidFill>
                  <a:srgbClr val="0000FF"/>
                </a:solidFill>
              </a:rPr>
              <a:t> </a:t>
            </a:r>
            <a:r>
              <a:rPr u="sng" dirty="0">
                <a:solidFill>
                  <a:srgbClr val="0000FF"/>
                </a:solidFill>
              </a:rPr>
              <a:t>of the WPNPs. </a:t>
            </a:r>
          </a:p>
          <a:p>
            <a:pPr>
              <a:defRPr b="1" u="sng">
                <a:solidFill>
                  <a:srgbClr val="3D45E7"/>
                </a:solidFill>
              </a:defRPr>
            </a:pPr>
            <a:endParaRPr dirty="0"/>
          </a:p>
          <a:p>
            <a:pPr>
              <a:defRPr b="1">
                <a:solidFill>
                  <a:srgbClr val="3D45E7"/>
                </a:solidFill>
              </a:defRPr>
            </a:pPr>
            <a:r>
              <a:rPr dirty="0"/>
              <a:t>For example: </a:t>
            </a:r>
            <a:r>
              <a:rPr b="0" dirty="0"/>
              <a:t>WMFI at 10 to the 10</a:t>
            </a:r>
            <a:r>
              <a:rPr b="0" baseline="30000" dirty="0"/>
              <a:t>th</a:t>
            </a:r>
            <a:r>
              <a:rPr b="0" dirty="0"/>
              <a:t> (1010) power will develop into AIDS! </a:t>
            </a:r>
          </a:p>
          <a:p>
            <a:pPr>
              <a:defRPr>
                <a:solidFill>
                  <a:srgbClr val="3D45E7"/>
                </a:solidFill>
              </a:defRPr>
            </a:pPr>
            <a:r>
              <a:rPr dirty="0"/>
              <a:t>(108) – Chronic Fatigue, Fibromyalgia</a:t>
            </a:r>
          </a:p>
          <a:p>
            <a:pPr>
              <a:defRPr>
                <a:solidFill>
                  <a:srgbClr val="3D45E7"/>
                </a:solidFill>
              </a:defRPr>
            </a:pPr>
            <a:r>
              <a:rPr dirty="0"/>
              <a:t>(107) – a wasting disease, not death, but not interested in life.</a:t>
            </a:r>
          </a:p>
        </p:txBody>
      </p:sp>
      <p:sp>
        <p:nvSpPr>
          <p:cNvPr id="184" name="TextBox 4"/>
          <p:cNvSpPr txBox="1"/>
          <p:nvPr/>
        </p:nvSpPr>
        <p:spPr>
          <a:xfrm>
            <a:off x="6136224" y="5235630"/>
            <a:ext cx="5453685" cy="7190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ctr">
              <a:defRPr sz="2000" b="1" u="sng">
                <a:ln w="9525" cap="flat">
                  <a:solidFill>
                    <a:srgbClr val="C00000"/>
                  </a:solidFill>
                  <a:prstDash val="solid"/>
                  <a:round/>
                </a:ln>
                <a:solidFill>
                  <a:srgbClr val="DF8017"/>
                </a:solidFill>
              </a:defRPr>
            </a:lvl1pPr>
          </a:lstStyle>
          <a:p>
            <a:r>
              <a:rPr dirty="0">
                <a:ln w="9525" cap="flat">
                  <a:solidFill>
                    <a:schemeClr val="tx1"/>
                  </a:solidFill>
                  <a:prstDash val="solid"/>
                  <a:round/>
                </a:ln>
                <a:solidFill>
                  <a:schemeClr val="accent1">
                    <a:lumMod val="75000"/>
                  </a:schemeClr>
                </a:solidFill>
                <a:latin typeface="Verdana" panose="020B0604030504040204" pitchFamily="34" charset="0"/>
                <a:ea typeface="Verdana" panose="020B0604030504040204" pitchFamily="34" charset="0"/>
              </a:rPr>
              <a:t>In other words ALL OF THE DISEASES we never use to get!!!!!</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 grpId="1" animBg="1" advAuto="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Title 1"/>
          <p:cNvSpPr txBox="1">
            <a:spLocks noGrp="1"/>
          </p:cNvSpPr>
          <p:nvPr>
            <p:ph type="title"/>
          </p:nvPr>
        </p:nvSpPr>
        <p:spPr>
          <a:xfrm>
            <a:off x="392096" y="322976"/>
            <a:ext cx="11407806" cy="1188723"/>
          </a:xfrm>
          <a:prstGeom prst="rect">
            <a:avLst/>
          </a:prstGeom>
        </p:spPr>
        <p:txBody>
          <a:bodyPr>
            <a:normAutofit fontScale="90000"/>
          </a:bodyPr>
          <a:lstStyle/>
          <a:p>
            <a:pPr algn="ctr"/>
            <a:r>
              <a:rPr sz="3600" dirty="0"/>
              <a:t>WPNP vs Biological Warfare &amp; Other Man-made stuff</a:t>
            </a:r>
            <a:br>
              <a:rPr dirty="0"/>
            </a:br>
            <a:endParaRPr dirty="0"/>
          </a:p>
        </p:txBody>
      </p:sp>
      <p:sp>
        <p:nvSpPr>
          <p:cNvPr id="135" name="Content Placeholder 2"/>
          <p:cNvSpPr txBox="1">
            <a:spLocks noGrp="1"/>
          </p:cNvSpPr>
          <p:nvPr>
            <p:ph type="body" idx="1"/>
          </p:nvPr>
        </p:nvSpPr>
        <p:spPr>
          <a:xfrm>
            <a:off x="516385" y="1198485"/>
            <a:ext cx="11218713" cy="5336539"/>
          </a:xfrm>
          <a:prstGeom prst="rect">
            <a:avLst/>
          </a:prstGeom>
        </p:spPr>
        <p:txBody>
          <a:bodyPr>
            <a:normAutofit/>
          </a:bodyPr>
          <a:lstStyle/>
          <a:p>
            <a:pPr marL="293759" indent="-293759" defTabSz="438911">
              <a:spcBef>
                <a:spcPts val="500"/>
              </a:spcBef>
              <a:buClr>
                <a:schemeClr val="accent1">
                  <a:lumMod val="75000"/>
                </a:schemeClr>
              </a:buClr>
              <a:defRPr sz="2300" b="1"/>
            </a:pPr>
            <a:r>
              <a:rPr sz="2400" dirty="0">
                <a:solidFill>
                  <a:schemeClr val="accent1">
                    <a:lumMod val="75000"/>
                  </a:schemeClr>
                </a:solidFill>
              </a:rPr>
              <a:t>Weaponized Pathogen (WPNP) </a:t>
            </a:r>
            <a:r>
              <a:rPr sz="2400" dirty="0"/>
              <a:t>– </a:t>
            </a:r>
            <a:r>
              <a:rPr sz="2400" b="0" dirty="0"/>
              <a:t>not the same as others, these are genetically modified organisms with the</a:t>
            </a:r>
            <a:r>
              <a:rPr sz="2400" dirty="0"/>
              <a:t> </a:t>
            </a:r>
            <a:r>
              <a:rPr sz="2400" u="sng" dirty="0">
                <a:solidFill>
                  <a:schemeClr val="accent1">
                    <a:lumMod val="75000"/>
                  </a:schemeClr>
                </a:solidFill>
              </a:rPr>
              <a:t>intent to control, not to kill!</a:t>
            </a:r>
            <a:endParaRPr lang="en-US" sz="2400" u="sng" dirty="0">
              <a:solidFill>
                <a:schemeClr val="accent1">
                  <a:lumMod val="75000"/>
                </a:schemeClr>
              </a:solidFill>
            </a:endParaRPr>
          </a:p>
          <a:p>
            <a:pPr marL="293759" indent="-293759" defTabSz="438911">
              <a:spcBef>
                <a:spcPts val="500"/>
              </a:spcBef>
              <a:defRPr sz="2300" b="1"/>
            </a:pPr>
            <a:endParaRPr sz="500" u="sng" dirty="0"/>
          </a:p>
          <a:p>
            <a:pPr marL="293759" indent="-293759" defTabSz="438911">
              <a:spcBef>
                <a:spcPts val="500"/>
              </a:spcBef>
              <a:buClr>
                <a:schemeClr val="accent1">
                  <a:lumMod val="75000"/>
                </a:schemeClr>
              </a:buClr>
              <a:defRPr sz="2300" b="1"/>
            </a:pPr>
            <a:r>
              <a:rPr sz="2400" dirty="0"/>
              <a:t>Biological warfare</a:t>
            </a:r>
            <a:r>
              <a:rPr sz="2400" b="0" dirty="0"/>
              <a:t> </a:t>
            </a:r>
            <a:r>
              <a:rPr sz="2400" dirty="0"/>
              <a:t>(BW)</a:t>
            </a:r>
            <a:r>
              <a:rPr sz="2400" b="0" dirty="0"/>
              <a:t>—also known as </a:t>
            </a:r>
            <a:r>
              <a:rPr sz="2400" dirty="0"/>
              <a:t>germ warfare</a:t>
            </a:r>
            <a:r>
              <a:rPr sz="2400" b="0" dirty="0"/>
              <a:t>—is the use of </a:t>
            </a:r>
            <a:r>
              <a:rPr sz="2400" dirty="0"/>
              <a:t>biological</a:t>
            </a:r>
            <a:r>
              <a:rPr sz="2400" b="0" dirty="0"/>
              <a:t> toxins or infectious agents such as bacteria, viruses, insects, and fungi </a:t>
            </a:r>
            <a:r>
              <a:rPr sz="2400" u="sng" dirty="0"/>
              <a:t>with the intent to kill or incapacitate </a:t>
            </a:r>
            <a:r>
              <a:rPr sz="2400" b="0" dirty="0"/>
              <a:t>humans, animals or plants as an act of war.</a:t>
            </a:r>
            <a:endParaRPr lang="en-US" sz="2400" b="0" dirty="0"/>
          </a:p>
          <a:p>
            <a:pPr marL="293759" indent="-293759" defTabSz="438911">
              <a:spcBef>
                <a:spcPts val="500"/>
              </a:spcBef>
              <a:defRPr sz="2300" b="1"/>
            </a:pPr>
            <a:endParaRPr sz="500" b="0" dirty="0"/>
          </a:p>
          <a:p>
            <a:pPr marL="293759" indent="-293759" defTabSz="438911">
              <a:spcBef>
                <a:spcPts val="500"/>
              </a:spcBef>
              <a:buClr>
                <a:schemeClr val="accent1">
                  <a:lumMod val="75000"/>
                </a:schemeClr>
              </a:buClr>
              <a:defRPr sz="2300" b="1"/>
            </a:pPr>
            <a:r>
              <a:rPr sz="2400" dirty="0"/>
              <a:t>Mutations</a:t>
            </a:r>
            <a:r>
              <a:rPr sz="2400" b="0" dirty="0"/>
              <a:t> - a mutation is an alteration in the nucleotide sequence of the genome of an organism, virus, or extrachromosomal DNA. They can be good or bad and can occur due to several events. Mutations may or may not produce discernible changes in the observable characteristics (phenotype) of an organism. Mutations play a part in both normal and abnormal biological processes</a:t>
            </a:r>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 name="Title 1"/>
          <p:cNvSpPr txBox="1">
            <a:spLocks noGrp="1"/>
          </p:cNvSpPr>
          <p:nvPr>
            <p:ph type="title"/>
          </p:nvPr>
        </p:nvSpPr>
        <p:spPr>
          <a:xfrm>
            <a:off x="581192" y="547732"/>
            <a:ext cx="11029616" cy="1109869"/>
          </a:xfrm>
          <a:prstGeom prst="rect">
            <a:avLst/>
          </a:prstGeom>
        </p:spPr>
        <p:txBody>
          <a:bodyPr/>
          <a:lstStyle/>
          <a:p>
            <a:pPr algn="ctr"/>
            <a:r>
              <a:rPr sz="3600" dirty="0"/>
              <a:t>How do WPNPs function and/or Attack?</a:t>
            </a:r>
            <a:br>
              <a:rPr dirty="0"/>
            </a:br>
            <a:endParaRPr dirty="0"/>
          </a:p>
        </p:txBody>
      </p:sp>
      <p:sp>
        <p:nvSpPr>
          <p:cNvPr id="164" name="Content Placeholder 2"/>
          <p:cNvSpPr txBox="1">
            <a:spLocks noGrp="1"/>
          </p:cNvSpPr>
          <p:nvPr>
            <p:ph type="body" idx="1"/>
          </p:nvPr>
        </p:nvSpPr>
        <p:spPr>
          <a:xfrm>
            <a:off x="514905" y="1936143"/>
            <a:ext cx="11677095" cy="5210381"/>
          </a:xfrm>
          <a:prstGeom prst="rect">
            <a:avLst/>
          </a:prstGeom>
        </p:spPr>
        <p:txBody>
          <a:bodyPr>
            <a:normAutofit lnSpcReduction="10000"/>
          </a:bodyPr>
          <a:lstStyle/>
          <a:p>
            <a:pPr marL="296819" indent="-296819" defTabSz="443483">
              <a:lnSpc>
                <a:spcPct val="99000"/>
              </a:lnSpc>
              <a:spcBef>
                <a:spcPts val="500"/>
              </a:spcBef>
              <a:buClr>
                <a:schemeClr val="accent1">
                  <a:lumMod val="75000"/>
                </a:schemeClr>
              </a:buClr>
              <a:defRPr sz="2300" b="1" u="sng"/>
            </a:pPr>
            <a:r>
              <a:rPr dirty="0">
                <a:latin typeface="Verdana" panose="020B0604030504040204" pitchFamily="34" charset="0"/>
                <a:ea typeface="Verdana" panose="020B0604030504040204" pitchFamily="34" charset="0"/>
              </a:rPr>
              <a:t>WPNPs – Other strange </a:t>
            </a:r>
            <a:r>
              <a:rPr lang="en-US" dirty="0">
                <a:latin typeface="Verdana" panose="020B0604030504040204" pitchFamily="34" charset="0"/>
                <a:ea typeface="Verdana" panose="020B0604030504040204" pitchFamily="34" charset="0"/>
              </a:rPr>
              <a:t>e</a:t>
            </a:r>
            <a:r>
              <a:rPr dirty="0">
                <a:latin typeface="Verdana" panose="020B0604030504040204" pitchFamily="34" charset="0"/>
                <a:ea typeface="Verdana" panose="020B0604030504040204" pitchFamily="34" charset="0"/>
              </a:rPr>
              <a:t>ffects of WPNPs:</a:t>
            </a:r>
          </a:p>
          <a:p>
            <a:pPr marL="443483" indent="-443483" defTabSz="443483">
              <a:lnSpc>
                <a:spcPct val="99000"/>
              </a:lnSpc>
              <a:spcBef>
                <a:spcPts val="500"/>
              </a:spcBef>
              <a:buClr>
                <a:schemeClr val="accent1">
                  <a:lumMod val="75000"/>
                </a:schemeClr>
              </a:buClr>
              <a:buAutoNum type="arabicPeriod"/>
              <a:defRPr sz="2300"/>
            </a:pPr>
            <a:r>
              <a:rPr dirty="0">
                <a:latin typeface="Verdana" panose="020B0604030504040204" pitchFamily="34" charset="0"/>
                <a:ea typeface="Verdana" panose="020B0604030504040204" pitchFamily="34" charset="0"/>
              </a:rPr>
              <a:t>Many can bend light and make themselves invisible</a:t>
            </a:r>
            <a:r>
              <a:rPr lang="en-US" dirty="0">
                <a:latin typeface="Verdana" panose="020B0604030504040204" pitchFamily="34" charset="0"/>
                <a:ea typeface="Verdana" panose="020B0604030504040204" pitchFamily="34" charset="0"/>
              </a:rPr>
              <a:t> </a:t>
            </a:r>
            <a:r>
              <a:rPr dirty="0">
                <a:latin typeface="Verdana" panose="020B0604030504040204" pitchFamily="34" charset="0"/>
                <a:ea typeface="Verdana" panose="020B0604030504040204" pitchFamily="34" charset="0"/>
              </a:rPr>
              <a:t>to the body’s immune system. They use other stealth methods to hide.</a:t>
            </a:r>
            <a:endParaRPr lang="en-US" dirty="0">
              <a:latin typeface="Verdana" panose="020B0604030504040204" pitchFamily="34" charset="0"/>
              <a:ea typeface="Verdana" panose="020B0604030504040204" pitchFamily="34" charset="0"/>
            </a:endParaRPr>
          </a:p>
          <a:p>
            <a:pPr marL="443483" indent="-443483" defTabSz="443483">
              <a:lnSpc>
                <a:spcPct val="99000"/>
              </a:lnSpc>
              <a:spcBef>
                <a:spcPts val="500"/>
              </a:spcBef>
              <a:buClr>
                <a:schemeClr val="accent1">
                  <a:lumMod val="75000"/>
                </a:schemeClr>
              </a:buClr>
              <a:buAutoNum type="arabicPeriod"/>
              <a:defRPr sz="2300"/>
            </a:pPr>
            <a:endParaRPr lang="en-US" sz="500" dirty="0">
              <a:latin typeface="Verdana" panose="020B0604030504040204" pitchFamily="34" charset="0"/>
              <a:ea typeface="Verdana" panose="020B0604030504040204" pitchFamily="34" charset="0"/>
            </a:endParaRPr>
          </a:p>
          <a:p>
            <a:pPr marL="443483" indent="-443483" defTabSz="443483">
              <a:lnSpc>
                <a:spcPct val="99000"/>
              </a:lnSpc>
              <a:spcBef>
                <a:spcPts val="500"/>
              </a:spcBef>
              <a:buClr>
                <a:schemeClr val="accent1">
                  <a:lumMod val="75000"/>
                </a:schemeClr>
              </a:buClr>
              <a:buFontTx/>
              <a:buAutoNum type="arabicPeriod"/>
              <a:defRPr sz="2300"/>
            </a:pPr>
            <a:r>
              <a:rPr lang="en-US" dirty="0">
                <a:latin typeface="Verdana" panose="020B0604030504040204" pitchFamily="34" charset="0"/>
                <a:ea typeface="Verdana" panose="020B0604030504040204" pitchFamily="34" charset="0"/>
              </a:rPr>
              <a:t>They can exist in the body for 10, 20, 30 + years dormant and then become activated by Trauma, any type of Trauma. (TAFIP)  </a:t>
            </a:r>
            <a:r>
              <a:rPr lang="en-US" dirty="0">
                <a:solidFill>
                  <a:srgbClr val="C00000"/>
                </a:solidFill>
                <a:latin typeface="Verdana" panose="020B0604030504040204" pitchFamily="34" charset="0"/>
                <a:ea typeface="Verdana" panose="020B0604030504040204" pitchFamily="34" charset="0"/>
              </a:rPr>
              <a:t>***Hint </a:t>
            </a:r>
          </a:p>
          <a:p>
            <a:pPr marL="0" indent="0" defTabSz="443483">
              <a:lnSpc>
                <a:spcPct val="99000"/>
              </a:lnSpc>
              <a:spcBef>
                <a:spcPts val="500"/>
              </a:spcBef>
              <a:buClr>
                <a:schemeClr val="accent1">
                  <a:lumMod val="75000"/>
                </a:schemeClr>
              </a:buClr>
              <a:buNone/>
              <a:defRPr sz="2300"/>
            </a:pPr>
            <a:r>
              <a:rPr lang="en-US" dirty="0">
                <a:solidFill>
                  <a:srgbClr val="C00000"/>
                </a:solidFill>
                <a:latin typeface="Verdana" panose="020B0604030504040204" pitchFamily="34" charset="0"/>
                <a:ea typeface="Verdana" panose="020B0604030504040204" pitchFamily="34" charset="0"/>
              </a:rPr>
              <a:t>    does that sound like vaccine damage – that cause auto-immune disease!!</a:t>
            </a:r>
          </a:p>
          <a:p>
            <a:pPr marL="0" indent="0" defTabSz="443483">
              <a:lnSpc>
                <a:spcPct val="99000"/>
              </a:lnSpc>
              <a:spcBef>
                <a:spcPts val="500"/>
              </a:spcBef>
              <a:buClr>
                <a:schemeClr val="accent1">
                  <a:lumMod val="75000"/>
                </a:schemeClr>
              </a:buClr>
              <a:buNone/>
              <a:defRPr sz="2300"/>
            </a:pPr>
            <a:endParaRPr lang="en-US" sz="500" dirty="0">
              <a:solidFill>
                <a:srgbClr val="C00000"/>
              </a:solidFill>
              <a:latin typeface="Verdana" panose="020B0604030504040204" pitchFamily="34" charset="0"/>
              <a:ea typeface="Verdana" panose="020B0604030504040204" pitchFamily="34" charset="0"/>
            </a:endParaRPr>
          </a:p>
          <a:p>
            <a:pPr marL="0" indent="0" defTabSz="443483">
              <a:lnSpc>
                <a:spcPct val="99000"/>
              </a:lnSpc>
              <a:spcBef>
                <a:spcPts val="500"/>
              </a:spcBef>
              <a:buClr>
                <a:schemeClr val="accent1">
                  <a:lumMod val="75000"/>
                </a:schemeClr>
              </a:buClr>
              <a:buNone/>
              <a:defRPr sz="2300"/>
            </a:pPr>
            <a:r>
              <a:rPr lang="en-US" dirty="0">
                <a:solidFill>
                  <a:schemeClr val="accent1">
                    <a:lumMod val="75000"/>
                  </a:schemeClr>
                </a:solidFill>
                <a:latin typeface="Verdana" panose="020B0604030504040204" pitchFamily="34" charset="0"/>
                <a:ea typeface="Verdana" panose="020B0604030504040204" pitchFamily="34" charset="0"/>
              </a:rPr>
              <a:t>3. </a:t>
            </a:r>
            <a:r>
              <a:rPr lang="en-US" dirty="0">
                <a:latin typeface="Verdana" panose="020B0604030504040204" pitchFamily="34" charset="0"/>
                <a:ea typeface="Verdana" panose="020B0604030504040204" pitchFamily="34" charset="0"/>
              </a:rPr>
              <a:t>They can most likely be activated </a:t>
            </a:r>
            <a:r>
              <a:rPr lang="en-US" dirty="0">
                <a:solidFill>
                  <a:srgbClr val="535353"/>
                </a:solidFill>
                <a:latin typeface="Verdana" panose="020B0604030504040204" pitchFamily="34" charset="0"/>
                <a:ea typeface="Verdana" panose="020B0604030504040204" pitchFamily="34" charset="0"/>
              </a:rPr>
              <a:t>by EMF</a:t>
            </a:r>
            <a:r>
              <a:rPr lang="en-US" dirty="0">
                <a:latin typeface="Verdana" panose="020B0604030504040204" pitchFamily="34" charset="0"/>
                <a:ea typeface="Verdana" panose="020B0604030504040204" pitchFamily="34" charset="0"/>
              </a:rPr>
              <a:t>, Plasma weapons and Spiritual </a:t>
            </a:r>
          </a:p>
          <a:p>
            <a:pPr marL="0" indent="0" defTabSz="443483">
              <a:lnSpc>
                <a:spcPct val="99000"/>
              </a:lnSpc>
              <a:spcBef>
                <a:spcPts val="500"/>
              </a:spcBef>
              <a:buClr>
                <a:schemeClr val="accent1">
                  <a:lumMod val="75000"/>
                </a:schemeClr>
              </a:buClr>
              <a:buNone/>
              <a:defRPr sz="2300"/>
            </a:pPr>
            <a:r>
              <a:rPr lang="en-US" dirty="0">
                <a:latin typeface="Verdana" panose="020B0604030504040204" pitchFamily="34" charset="0"/>
                <a:ea typeface="Verdana" panose="020B0604030504040204" pitchFamily="34" charset="0"/>
              </a:rPr>
              <a:t>    attacks.</a:t>
            </a:r>
          </a:p>
          <a:p>
            <a:pPr marL="0" indent="0" defTabSz="443483">
              <a:lnSpc>
                <a:spcPct val="99000"/>
              </a:lnSpc>
              <a:spcBef>
                <a:spcPts val="500"/>
              </a:spcBef>
              <a:buClr>
                <a:schemeClr val="accent1">
                  <a:lumMod val="75000"/>
                </a:schemeClr>
              </a:buClr>
              <a:buNone/>
              <a:defRPr sz="2300"/>
            </a:pPr>
            <a:endParaRPr lang="en-US" sz="500" dirty="0">
              <a:latin typeface="Verdana" panose="020B0604030504040204" pitchFamily="34" charset="0"/>
              <a:ea typeface="Verdana" panose="020B0604030504040204" pitchFamily="34" charset="0"/>
            </a:endParaRPr>
          </a:p>
          <a:p>
            <a:pPr marL="0" indent="0" defTabSz="443483">
              <a:lnSpc>
                <a:spcPct val="99000"/>
              </a:lnSpc>
              <a:spcBef>
                <a:spcPts val="500"/>
              </a:spcBef>
              <a:buClr>
                <a:schemeClr val="accent1">
                  <a:lumMod val="75000"/>
                </a:schemeClr>
              </a:buClr>
              <a:buNone/>
              <a:defRPr sz="2300"/>
            </a:pPr>
            <a:r>
              <a:rPr lang="en-US" dirty="0">
                <a:solidFill>
                  <a:schemeClr val="accent1">
                    <a:lumMod val="75000"/>
                  </a:schemeClr>
                </a:solidFill>
                <a:latin typeface="Verdana" panose="020B0604030504040204" pitchFamily="34" charset="0"/>
                <a:ea typeface="Verdana" panose="020B0604030504040204" pitchFamily="34" charset="0"/>
              </a:rPr>
              <a:t>4. </a:t>
            </a:r>
            <a:r>
              <a:rPr lang="en-US" dirty="0">
                <a:latin typeface="Verdana" panose="020B0604030504040204" pitchFamily="34" charset="0"/>
                <a:ea typeface="Verdana" panose="020B0604030504040204" pitchFamily="34" charset="0"/>
              </a:rPr>
              <a:t>They can shape-shift, due to the undifferentiated nano pathogens     </a:t>
            </a:r>
          </a:p>
          <a:p>
            <a:pPr marL="0" indent="0" defTabSz="443483">
              <a:lnSpc>
                <a:spcPct val="99000"/>
              </a:lnSpc>
              <a:spcBef>
                <a:spcPts val="500"/>
              </a:spcBef>
              <a:buClr>
                <a:schemeClr val="accent1">
                  <a:lumMod val="75000"/>
                </a:schemeClr>
              </a:buClr>
              <a:buNone/>
              <a:defRPr sz="2300"/>
            </a:pPr>
            <a:r>
              <a:rPr lang="en-US" dirty="0">
                <a:latin typeface="Verdana" panose="020B0604030504040204" pitchFamily="34" charset="0"/>
                <a:ea typeface="Verdana" panose="020B0604030504040204" pitchFamily="34" charset="0"/>
              </a:rPr>
              <a:t>    mingled seed.</a:t>
            </a:r>
          </a:p>
          <a:p>
            <a:pPr marL="0" indent="0" defTabSz="443483">
              <a:lnSpc>
                <a:spcPct val="99000"/>
              </a:lnSpc>
              <a:spcBef>
                <a:spcPts val="500"/>
              </a:spcBef>
              <a:buClr>
                <a:schemeClr val="accent1">
                  <a:lumMod val="75000"/>
                </a:schemeClr>
              </a:buClr>
              <a:buNone/>
              <a:defRPr sz="2300"/>
            </a:pPr>
            <a:endParaRPr lang="en-US" sz="500" dirty="0">
              <a:latin typeface="Verdana" panose="020B0604030504040204" pitchFamily="34" charset="0"/>
              <a:ea typeface="Verdana" panose="020B0604030504040204" pitchFamily="34" charset="0"/>
            </a:endParaRPr>
          </a:p>
          <a:p>
            <a:pPr marL="0" indent="0" defTabSz="443483">
              <a:lnSpc>
                <a:spcPct val="99000"/>
              </a:lnSpc>
              <a:spcBef>
                <a:spcPts val="500"/>
              </a:spcBef>
              <a:buClr>
                <a:schemeClr val="accent1">
                  <a:lumMod val="75000"/>
                </a:schemeClr>
              </a:buClr>
              <a:buNone/>
              <a:defRPr sz="2300"/>
            </a:pPr>
            <a:r>
              <a:rPr lang="en-US" dirty="0">
                <a:solidFill>
                  <a:schemeClr val="accent1">
                    <a:lumMod val="75000"/>
                  </a:schemeClr>
                </a:solidFill>
                <a:latin typeface="Verdana" panose="020B0604030504040204" pitchFamily="34" charset="0"/>
                <a:ea typeface="Verdana" panose="020B0604030504040204" pitchFamily="34" charset="0"/>
              </a:rPr>
              <a:t>5. </a:t>
            </a:r>
            <a:r>
              <a:rPr lang="en-US" dirty="0">
                <a:latin typeface="Verdana" panose="020B0604030504040204" pitchFamily="34" charset="0"/>
                <a:ea typeface="Verdana" panose="020B0604030504040204" pitchFamily="34" charset="0"/>
              </a:rPr>
              <a:t>They can make custom attacks by scanning your body and finding your </a:t>
            </a:r>
          </a:p>
          <a:p>
            <a:pPr marL="0" indent="0" defTabSz="443483">
              <a:lnSpc>
                <a:spcPct val="99000"/>
              </a:lnSpc>
              <a:spcBef>
                <a:spcPts val="500"/>
              </a:spcBef>
              <a:buClr>
                <a:schemeClr val="accent1">
                  <a:lumMod val="75000"/>
                </a:schemeClr>
              </a:buClr>
              <a:buNone/>
              <a:defRPr sz="2300"/>
            </a:pPr>
            <a:r>
              <a:rPr lang="en-US" dirty="0">
                <a:latin typeface="Verdana" panose="020B0604030504040204" pitchFamily="34" charset="0"/>
                <a:ea typeface="Verdana" panose="020B0604030504040204" pitchFamily="34" charset="0"/>
              </a:rPr>
              <a:t>    weakest areas. </a:t>
            </a:r>
            <a:r>
              <a:rPr lang="en-US" dirty="0">
                <a:solidFill>
                  <a:schemeClr val="accent1">
                    <a:lumMod val="75000"/>
                  </a:schemeClr>
                </a:solidFill>
                <a:latin typeface="Verdana" panose="020B0604030504040204" pitchFamily="34" charset="0"/>
                <a:ea typeface="Verdana" panose="020B0604030504040204" pitchFamily="34" charset="0"/>
              </a:rPr>
              <a:t>They make fake Peptides! </a:t>
            </a:r>
          </a:p>
          <a:p>
            <a:pPr marL="0" indent="0" defTabSz="443483">
              <a:lnSpc>
                <a:spcPct val="99000"/>
              </a:lnSpc>
              <a:spcBef>
                <a:spcPts val="500"/>
              </a:spcBef>
              <a:buClr>
                <a:schemeClr val="accent1">
                  <a:lumMod val="75000"/>
                </a:schemeClr>
              </a:buClr>
              <a:buNone/>
              <a:defRPr sz="2300"/>
            </a:pPr>
            <a:endParaRPr lang="en-US" dirty="0">
              <a:solidFill>
                <a:srgbClr val="C00000"/>
              </a:solidFill>
              <a:latin typeface="Verdana" panose="020B0604030504040204" pitchFamily="34" charset="0"/>
              <a:ea typeface="Verdana" panose="020B0604030504040204" pitchFamily="34" charset="0"/>
            </a:endParaRPr>
          </a:p>
          <a:p>
            <a:pPr marL="443483" indent="-443483" defTabSz="443483">
              <a:lnSpc>
                <a:spcPct val="99000"/>
              </a:lnSpc>
              <a:spcBef>
                <a:spcPts val="500"/>
              </a:spcBef>
              <a:buClr>
                <a:schemeClr val="accent1">
                  <a:lumMod val="75000"/>
                </a:schemeClr>
              </a:buClr>
              <a:buAutoNum type="arabicPeriod"/>
              <a:defRPr sz="2300"/>
            </a:pPr>
            <a:endParaRPr lang="en-US" dirty="0">
              <a:latin typeface="Verdana" panose="020B0604030504040204" pitchFamily="34" charset="0"/>
              <a:ea typeface="Verdana" panose="020B0604030504040204" pitchFamily="34" charset="0"/>
            </a:endParaRPr>
          </a:p>
          <a:p>
            <a:pPr marL="443483" indent="-443483" defTabSz="443483">
              <a:lnSpc>
                <a:spcPct val="99000"/>
              </a:lnSpc>
              <a:spcBef>
                <a:spcPts val="500"/>
              </a:spcBef>
              <a:buClr>
                <a:schemeClr val="accent1">
                  <a:lumMod val="75000"/>
                </a:schemeClr>
              </a:buClr>
              <a:buAutoNum type="arabicPeriod"/>
              <a:defRPr sz="2300"/>
            </a:pPr>
            <a:endParaRPr dirty="0">
              <a:latin typeface="Verdana" panose="020B0604030504040204" pitchFamily="34" charset="0"/>
              <a:ea typeface="Verdana" panose="020B0604030504040204" pitchFamily="34" charset="0"/>
            </a:endParaRP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297A382-48BE-4836-8D15-BADC8C0512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2861" y="299158"/>
            <a:ext cx="11449487" cy="6261439"/>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Tree>
    <p:extLst>
      <p:ext uri="{BB962C8B-B14F-4D97-AF65-F5344CB8AC3E}">
        <p14:creationId xmlns:p14="http://schemas.microsoft.com/office/powerpoint/2010/main" val="17199884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157D2-01EE-4A41-B919-50C7D5FF7FFD}"/>
              </a:ext>
            </a:extLst>
          </p:cNvPr>
          <p:cNvSpPr>
            <a:spLocks noGrp="1"/>
          </p:cNvSpPr>
          <p:nvPr>
            <p:ph type="title"/>
          </p:nvPr>
        </p:nvSpPr>
        <p:spPr>
          <a:xfrm>
            <a:off x="581190" y="551231"/>
            <a:ext cx="11029618" cy="638373"/>
          </a:xfrm>
        </p:spPr>
        <p:txBody>
          <a:bodyPr>
            <a:noAutofit/>
          </a:bodyPr>
          <a:lstStyle/>
          <a:p>
            <a:pPr algn="ctr"/>
            <a:r>
              <a:rPr lang="en-US" sz="4000" dirty="0"/>
              <a:t>What is the Matrix?</a:t>
            </a:r>
          </a:p>
        </p:txBody>
      </p:sp>
      <p:pic>
        <p:nvPicPr>
          <p:cNvPr id="4" name="Picture 3">
            <a:extLst>
              <a:ext uri="{FF2B5EF4-FFF2-40B4-BE49-F238E27FC236}">
                <a16:creationId xmlns:a16="http://schemas.microsoft.com/office/drawing/2014/main" id="{AF671848-9D78-9E46-2F52-27BD5DEA57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44505" y="4739259"/>
            <a:ext cx="2866303" cy="1567510"/>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pic>
        <p:nvPicPr>
          <p:cNvPr id="5" name="Picture 4">
            <a:extLst>
              <a:ext uri="{FF2B5EF4-FFF2-40B4-BE49-F238E27FC236}">
                <a16:creationId xmlns:a16="http://schemas.microsoft.com/office/drawing/2014/main" id="{F59D300E-3794-BE69-4E2F-1033E080DC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412" y="4739259"/>
            <a:ext cx="3245084" cy="1935763"/>
          </a:xfrm>
          <a:prstGeom prst="rect">
            <a:avLst/>
          </a:prstGeom>
        </p:spPr>
      </p:pic>
      <p:pic>
        <p:nvPicPr>
          <p:cNvPr id="8" name="Picture 7">
            <a:extLst>
              <a:ext uri="{FF2B5EF4-FFF2-40B4-BE49-F238E27FC236}">
                <a16:creationId xmlns:a16="http://schemas.microsoft.com/office/drawing/2014/main" id="{93DBDAB2-9DA0-4A13-FE09-B919CF9B271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71096" y="648070"/>
            <a:ext cx="2866303" cy="2276841"/>
          </a:xfrm>
          <a:prstGeom prst="rect">
            <a:avLst/>
          </a:prstGeom>
        </p:spPr>
      </p:pic>
      <p:pic>
        <p:nvPicPr>
          <p:cNvPr id="10" name="Picture 9">
            <a:extLst>
              <a:ext uri="{FF2B5EF4-FFF2-40B4-BE49-F238E27FC236}">
                <a16:creationId xmlns:a16="http://schemas.microsoft.com/office/drawing/2014/main" id="{A64F96DB-06FE-409A-CA2E-72B72366B32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4599" y="720201"/>
            <a:ext cx="2996974" cy="2247731"/>
          </a:xfrm>
          <a:prstGeom prst="rect">
            <a:avLst/>
          </a:prstGeom>
        </p:spPr>
      </p:pic>
      <p:pic>
        <p:nvPicPr>
          <p:cNvPr id="9" name="Picture 8">
            <a:extLst>
              <a:ext uri="{FF2B5EF4-FFF2-40B4-BE49-F238E27FC236}">
                <a16:creationId xmlns:a16="http://schemas.microsoft.com/office/drawing/2014/main" id="{3A4B8AF3-4227-AD55-A700-C41CF54FD3F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35153" y="2706677"/>
            <a:ext cx="3957792" cy="1696647"/>
          </a:xfrm>
          <a:prstGeom prst="rect">
            <a:avLst/>
          </a:prstGeom>
        </p:spPr>
      </p:pic>
      <p:pic>
        <p:nvPicPr>
          <p:cNvPr id="14" name="Picture 13">
            <a:extLst>
              <a:ext uri="{FF2B5EF4-FFF2-40B4-BE49-F238E27FC236}">
                <a16:creationId xmlns:a16="http://schemas.microsoft.com/office/drawing/2014/main" id="{753D58D4-A358-3B6A-D853-2C6F4C589D9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88224" y="4606680"/>
            <a:ext cx="1920217" cy="1920217"/>
          </a:xfrm>
          <a:prstGeom prst="rect">
            <a:avLst/>
          </a:prstGeom>
        </p:spPr>
      </p:pic>
      <p:sp>
        <p:nvSpPr>
          <p:cNvPr id="15" name="TextBox 14">
            <a:extLst>
              <a:ext uri="{FF2B5EF4-FFF2-40B4-BE49-F238E27FC236}">
                <a16:creationId xmlns:a16="http://schemas.microsoft.com/office/drawing/2014/main" id="{5ADC6655-596A-3133-BE99-2539A15131C1}"/>
              </a:ext>
            </a:extLst>
          </p:cNvPr>
          <p:cNvSpPr txBox="1"/>
          <p:nvPr/>
        </p:nvSpPr>
        <p:spPr>
          <a:xfrm>
            <a:off x="5268549" y="4457528"/>
            <a:ext cx="1091000" cy="369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1" i="0" u="none" strike="noStrike" cap="none" spc="0" normalizeH="0" baseline="0" dirty="0">
                <a:ln>
                  <a:noFill/>
                </a:ln>
                <a:solidFill>
                  <a:srgbClr val="00B050"/>
                </a:solidFill>
                <a:effectLst/>
                <a:uFillTx/>
                <a:latin typeface="+mj-lt"/>
                <a:ea typeface="+mj-ea"/>
                <a:cs typeface="+mj-cs"/>
                <a:sym typeface="Franklin Gothic Book"/>
              </a:rPr>
              <a:t>Retinol (A)</a:t>
            </a:r>
          </a:p>
        </p:txBody>
      </p:sp>
      <p:sp>
        <p:nvSpPr>
          <p:cNvPr id="16" name="TextBox 15">
            <a:extLst>
              <a:ext uri="{FF2B5EF4-FFF2-40B4-BE49-F238E27FC236}">
                <a16:creationId xmlns:a16="http://schemas.microsoft.com/office/drawing/2014/main" id="{4648080A-79B4-3A95-E92F-C7B41EBD2844}"/>
              </a:ext>
            </a:extLst>
          </p:cNvPr>
          <p:cNvSpPr txBox="1"/>
          <p:nvPr/>
        </p:nvSpPr>
        <p:spPr>
          <a:xfrm>
            <a:off x="6554468" y="5337812"/>
            <a:ext cx="1238477" cy="369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1" i="0" u="none" strike="noStrike" cap="none" spc="0" normalizeH="0" baseline="0" dirty="0">
                <a:ln>
                  <a:noFill/>
                </a:ln>
                <a:solidFill>
                  <a:srgbClr val="0000FF"/>
                </a:solidFill>
                <a:effectLst/>
                <a:uFillTx/>
                <a:latin typeface="+mj-lt"/>
                <a:ea typeface="+mj-ea"/>
                <a:cs typeface="+mj-cs"/>
                <a:sym typeface="Franklin Gothic Book"/>
              </a:rPr>
              <a:t>Copper (Cu)</a:t>
            </a:r>
          </a:p>
        </p:txBody>
      </p:sp>
      <p:sp>
        <p:nvSpPr>
          <p:cNvPr id="18" name="TextBox 17">
            <a:extLst>
              <a:ext uri="{FF2B5EF4-FFF2-40B4-BE49-F238E27FC236}">
                <a16:creationId xmlns:a16="http://schemas.microsoft.com/office/drawing/2014/main" id="{44D75E46-BCAA-3514-2EE0-5D319A986E8C}"/>
              </a:ext>
            </a:extLst>
          </p:cNvPr>
          <p:cNvSpPr txBox="1"/>
          <p:nvPr/>
        </p:nvSpPr>
        <p:spPr>
          <a:xfrm>
            <a:off x="3886378" y="5417636"/>
            <a:ext cx="901846" cy="369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1" i="0" u="none" strike="noStrike" cap="none" spc="0" normalizeH="0" baseline="0" dirty="0">
                <a:ln>
                  <a:noFill/>
                </a:ln>
                <a:solidFill>
                  <a:srgbClr val="FF0000"/>
                </a:solidFill>
                <a:effectLst/>
                <a:uFillTx/>
                <a:latin typeface="+mj-lt"/>
                <a:ea typeface="+mj-ea"/>
                <a:cs typeface="+mj-cs"/>
                <a:sym typeface="Franklin Gothic Book"/>
              </a:rPr>
              <a:t>Iron (Fe)</a:t>
            </a:r>
          </a:p>
        </p:txBody>
      </p:sp>
      <p:sp>
        <p:nvSpPr>
          <p:cNvPr id="19" name="TextBox 18">
            <a:extLst>
              <a:ext uri="{FF2B5EF4-FFF2-40B4-BE49-F238E27FC236}">
                <a16:creationId xmlns:a16="http://schemas.microsoft.com/office/drawing/2014/main" id="{77F4E63E-EB9D-9F36-0D27-B71D040875D3}"/>
              </a:ext>
            </a:extLst>
          </p:cNvPr>
          <p:cNvSpPr txBox="1"/>
          <p:nvPr/>
        </p:nvSpPr>
        <p:spPr>
          <a:xfrm>
            <a:off x="4764339" y="6239244"/>
            <a:ext cx="2490421" cy="6463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b="1" dirty="0">
                <a:ln w="3175">
                  <a:solidFill>
                    <a:schemeClr val="tx1"/>
                  </a:solidFill>
                </a:ln>
                <a:solidFill>
                  <a:srgbClr val="FFFF00"/>
                </a:solidFill>
                <a:latin typeface="Arial Black" panose="020B0A04020102020204" pitchFamily="34" charset="0"/>
              </a:rPr>
              <a:t>C</a:t>
            </a:r>
            <a:r>
              <a:rPr kumimoji="0" lang="en-US" sz="1800" b="1" i="0" u="none" strike="noStrike" cap="none" spc="0" normalizeH="0" baseline="0" dirty="0">
                <a:ln w="3175">
                  <a:solidFill>
                    <a:schemeClr val="tx1"/>
                  </a:solidFill>
                </a:ln>
                <a:solidFill>
                  <a:srgbClr val="FFFF00"/>
                </a:solidFill>
                <a:effectLst/>
                <a:uFillTx/>
                <a:latin typeface="Arial Black" panose="020B0A04020102020204" pitchFamily="34" charset="0"/>
                <a:sym typeface="Franklin Gothic Book"/>
              </a:rPr>
              <a:t>eruloplasmin (Cp)</a:t>
            </a:r>
          </a:p>
          <a:p>
            <a:pPr marL="0" marR="0" indent="0" algn="l" defTabSz="914400" rtl="0" fontAlgn="auto" latinLnBrk="0" hangingPunct="0">
              <a:lnSpc>
                <a:spcPct val="100000"/>
              </a:lnSpc>
              <a:spcBef>
                <a:spcPts val="0"/>
              </a:spcBef>
              <a:spcAft>
                <a:spcPts val="0"/>
              </a:spcAft>
              <a:buClrTx/>
              <a:buSzTx/>
              <a:buFontTx/>
              <a:buNone/>
              <a:tabLst/>
            </a:pPr>
            <a:r>
              <a:rPr kumimoji="0" lang="en-US" sz="1800" b="1" i="0" u="none" strike="noStrike" cap="none" spc="0" normalizeH="0" baseline="0" dirty="0">
                <a:ln>
                  <a:noFill/>
                </a:ln>
                <a:solidFill>
                  <a:srgbClr val="FF6600"/>
                </a:solidFill>
                <a:effectLst/>
                <a:uFillTx/>
                <a:latin typeface="+mj-lt"/>
                <a:ea typeface="+mj-ea"/>
                <a:cs typeface="+mj-cs"/>
                <a:sym typeface="Franklin Gothic Book"/>
              </a:rPr>
              <a:t>  ferroxidase enzyme</a:t>
            </a:r>
          </a:p>
        </p:txBody>
      </p:sp>
      <p:sp>
        <p:nvSpPr>
          <p:cNvPr id="20" name="TextBox 19">
            <a:extLst>
              <a:ext uri="{FF2B5EF4-FFF2-40B4-BE49-F238E27FC236}">
                <a16:creationId xmlns:a16="http://schemas.microsoft.com/office/drawing/2014/main" id="{5E704223-F137-D8B4-76F9-51DF36A1A80D}"/>
              </a:ext>
            </a:extLst>
          </p:cNvPr>
          <p:cNvSpPr txBox="1"/>
          <p:nvPr/>
        </p:nvSpPr>
        <p:spPr>
          <a:xfrm>
            <a:off x="9171096" y="3468443"/>
            <a:ext cx="1054131" cy="369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1" i="0" u="none" strike="noStrike" cap="none" spc="0" normalizeH="0" baseline="0" dirty="0">
                <a:ln w="19050">
                  <a:solidFill>
                    <a:srgbClr val="7030A0"/>
                  </a:solidFill>
                </a:ln>
                <a:solidFill>
                  <a:schemeClr val="bg1"/>
                </a:solidFill>
                <a:effectLst/>
                <a:uFillTx/>
                <a:latin typeface="Arial Black" panose="020B0A04020102020204" pitchFamily="34" charset="0"/>
                <a:sym typeface="Franklin Gothic Book"/>
              </a:rPr>
              <a:t>Mg-ATP</a:t>
            </a:r>
          </a:p>
        </p:txBody>
      </p:sp>
      <p:sp>
        <p:nvSpPr>
          <p:cNvPr id="21" name="TextBox 20">
            <a:extLst>
              <a:ext uri="{FF2B5EF4-FFF2-40B4-BE49-F238E27FC236}">
                <a16:creationId xmlns:a16="http://schemas.microsoft.com/office/drawing/2014/main" id="{5642C5C4-0A07-03E9-49A8-2A547B790756}"/>
              </a:ext>
            </a:extLst>
          </p:cNvPr>
          <p:cNvSpPr txBox="1"/>
          <p:nvPr/>
        </p:nvSpPr>
        <p:spPr>
          <a:xfrm>
            <a:off x="7880809" y="3079044"/>
            <a:ext cx="1727392" cy="369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1" i="0" u="none" strike="noStrike" cap="none" spc="0" normalizeH="0" baseline="0" dirty="0">
                <a:ln>
                  <a:noFill/>
                </a:ln>
                <a:solidFill>
                  <a:schemeClr val="accent2">
                    <a:lumMod val="75000"/>
                  </a:schemeClr>
                </a:solidFill>
                <a:effectLst/>
                <a:uFillTx/>
                <a:latin typeface="+mj-lt"/>
                <a:ea typeface="+mj-ea"/>
                <a:cs typeface="+mj-cs"/>
                <a:sym typeface="Franklin Gothic Book"/>
              </a:rPr>
              <a:t>Magnesium (Mg)</a:t>
            </a:r>
          </a:p>
        </p:txBody>
      </p:sp>
      <p:sp>
        <p:nvSpPr>
          <p:cNvPr id="22" name="TextBox 21">
            <a:extLst>
              <a:ext uri="{FF2B5EF4-FFF2-40B4-BE49-F238E27FC236}">
                <a16:creationId xmlns:a16="http://schemas.microsoft.com/office/drawing/2014/main" id="{E0A841BB-8093-84DC-5E6F-75B989AECDAF}"/>
              </a:ext>
            </a:extLst>
          </p:cNvPr>
          <p:cNvSpPr txBox="1"/>
          <p:nvPr/>
        </p:nvSpPr>
        <p:spPr>
          <a:xfrm>
            <a:off x="8079205" y="3568262"/>
            <a:ext cx="457814" cy="369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1" i="0" u="none" strike="noStrike" cap="none" spc="0" normalizeH="0" baseline="0" dirty="0">
                <a:ln>
                  <a:solidFill>
                    <a:srgbClr val="7030A0"/>
                  </a:solidFill>
                </a:ln>
                <a:solidFill>
                  <a:srgbClr val="7030A0"/>
                </a:solidFill>
                <a:effectLst/>
                <a:uFillTx/>
                <a:latin typeface="+mj-lt"/>
                <a:ea typeface="+mj-ea"/>
                <a:cs typeface="+mj-cs"/>
                <a:sym typeface="Franklin Gothic Book"/>
              </a:rPr>
              <a:t>ATP</a:t>
            </a:r>
          </a:p>
        </p:txBody>
      </p:sp>
    </p:spTree>
    <p:extLst>
      <p:ext uri="{BB962C8B-B14F-4D97-AF65-F5344CB8AC3E}">
        <p14:creationId xmlns:p14="http://schemas.microsoft.com/office/powerpoint/2010/main" val="320562254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8" grpId="0"/>
      <p:bldP spid="20" grpId="0"/>
      <p:bldP spid="2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8E8BB3-F4CF-3A56-5C73-1B576A837215}"/>
              </a:ext>
            </a:extLst>
          </p:cNvPr>
          <p:cNvSpPr>
            <a:spLocks noGrp="1"/>
          </p:cNvSpPr>
          <p:nvPr>
            <p:ph type="title"/>
          </p:nvPr>
        </p:nvSpPr>
        <p:spPr>
          <a:xfrm>
            <a:off x="341745" y="212420"/>
            <a:ext cx="11508509" cy="988334"/>
          </a:xfrm>
        </p:spPr>
        <p:txBody>
          <a:bodyPr>
            <a:noAutofit/>
          </a:bodyPr>
          <a:lstStyle/>
          <a:p>
            <a:r>
              <a:rPr lang="en-US" sz="4000" dirty="0"/>
              <a:t>Biophysics – How the Energetic Body works</a:t>
            </a:r>
          </a:p>
        </p:txBody>
      </p:sp>
      <p:sp>
        <p:nvSpPr>
          <p:cNvPr id="3" name="Text Placeholder 2">
            <a:extLst>
              <a:ext uri="{FF2B5EF4-FFF2-40B4-BE49-F238E27FC236}">
                <a16:creationId xmlns:a16="http://schemas.microsoft.com/office/drawing/2014/main" id="{35B0E916-F748-77F9-007D-D832738738FD}"/>
              </a:ext>
            </a:extLst>
          </p:cNvPr>
          <p:cNvSpPr>
            <a:spLocks noGrp="1"/>
          </p:cNvSpPr>
          <p:nvPr>
            <p:ph type="body" sz="half" idx="1"/>
          </p:nvPr>
        </p:nvSpPr>
        <p:spPr>
          <a:xfrm>
            <a:off x="581193" y="1358282"/>
            <a:ext cx="11128454" cy="5499717"/>
          </a:xfrm>
        </p:spPr>
        <p:txBody>
          <a:bodyPr>
            <a:normAutofit/>
          </a:bodyPr>
          <a:lstStyle/>
          <a:p>
            <a:pPr>
              <a:buClr>
                <a:schemeClr val="accent1">
                  <a:lumMod val="75000"/>
                </a:schemeClr>
              </a:buClr>
            </a:pPr>
            <a:r>
              <a:rPr lang="en-US" sz="2800" dirty="0">
                <a:latin typeface="Verdana" panose="020B0604030504040204" pitchFamily="34" charset="0"/>
                <a:ea typeface="Verdana" panose="020B0604030504040204" pitchFamily="34" charset="0"/>
              </a:rPr>
              <a:t>Everything is energy, frequency, and vibration!</a:t>
            </a:r>
          </a:p>
          <a:p>
            <a:pPr>
              <a:buClr>
                <a:schemeClr val="accent1">
                  <a:lumMod val="75000"/>
                </a:schemeClr>
              </a:buClr>
            </a:pPr>
            <a:r>
              <a:rPr lang="en-US" sz="2800" dirty="0">
                <a:latin typeface="Verdana" panose="020B0604030504040204" pitchFamily="34" charset="0"/>
                <a:ea typeface="Verdana" panose="020B0604030504040204" pitchFamily="34" charset="0"/>
              </a:rPr>
              <a:t>Everything in the body has a frequency or Energetic Signature.</a:t>
            </a:r>
          </a:p>
          <a:p>
            <a:pPr>
              <a:buClr>
                <a:schemeClr val="accent1">
                  <a:lumMod val="75000"/>
                </a:schemeClr>
              </a:buClr>
            </a:pPr>
            <a:r>
              <a:rPr lang="en-US" sz="2800" dirty="0">
                <a:latin typeface="Verdana" panose="020B0604030504040204" pitchFamily="34" charset="0"/>
                <a:ea typeface="Verdana" panose="020B0604030504040204" pitchFamily="34" charset="0"/>
              </a:rPr>
              <a:t>The Bio-electric systems work via communication.</a:t>
            </a:r>
          </a:p>
          <a:p>
            <a:pPr>
              <a:buClr>
                <a:schemeClr val="accent1">
                  <a:lumMod val="75000"/>
                </a:schemeClr>
              </a:buClr>
            </a:pPr>
            <a:r>
              <a:rPr lang="en-US" sz="2800" dirty="0">
                <a:latin typeface="Verdana" panose="020B0604030504040204" pitchFamily="34" charset="0"/>
                <a:ea typeface="Verdana" panose="020B0604030504040204" pitchFamily="34" charset="0"/>
              </a:rPr>
              <a:t>The Bio-electric systems circulate and function as resonators of frequency </a:t>
            </a:r>
            <a:r>
              <a:rPr lang="en-US" sz="2800" dirty="0">
                <a:solidFill>
                  <a:schemeClr val="accent1">
                    <a:lumMod val="75000"/>
                  </a:schemeClr>
                </a:solidFill>
                <a:latin typeface="Verdana" panose="020B0604030504040204" pitchFamily="34" charset="0"/>
                <a:ea typeface="Verdana" panose="020B0604030504040204" pitchFamily="34" charset="0"/>
              </a:rPr>
              <a:t>(Force/ Movement &amp; information) </a:t>
            </a:r>
            <a:r>
              <a:rPr lang="en-US" sz="2800" dirty="0">
                <a:latin typeface="Verdana" panose="020B0604030504040204" pitchFamily="34" charset="0"/>
                <a:ea typeface="Verdana" panose="020B0604030504040204" pitchFamily="34" charset="0"/>
              </a:rPr>
              <a:t>which manifest into a physical body.</a:t>
            </a:r>
          </a:p>
          <a:p>
            <a:pPr>
              <a:buClr>
                <a:schemeClr val="accent1">
                  <a:lumMod val="75000"/>
                </a:schemeClr>
              </a:buClr>
            </a:pPr>
            <a:r>
              <a:rPr lang="en-US" sz="2800" dirty="0">
                <a:latin typeface="Verdana" panose="020B0604030504040204" pitchFamily="34" charset="0"/>
                <a:ea typeface="Verdana" panose="020B0604030504040204" pitchFamily="34" charset="0"/>
              </a:rPr>
              <a:t>The unseen creates the seen!! (Shadow DNA!)</a:t>
            </a:r>
          </a:p>
          <a:p>
            <a:pPr>
              <a:buClr>
                <a:schemeClr val="accent1">
                  <a:lumMod val="75000"/>
                </a:schemeClr>
              </a:buClr>
            </a:pPr>
            <a:r>
              <a:rPr lang="en-US" sz="2800" u="sng" dirty="0">
                <a:latin typeface="Verdana" panose="020B0604030504040204" pitchFamily="34" charset="0"/>
                <a:ea typeface="Verdana" panose="020B0604030504040204" pitchFamily="34" charset="0"/>
              </a:rPr>
              <a:t>These subtle energy systems do not like to be </a:t>
            </a:r>
            <a:r>
              <a:rPr lang="en-US" sz="2800" u="sng" dirty="0">
                <a:solidFill>
                  <a:schemeClr val="accent1">
                    <a:lumMod val="75000"/>
                  </a:schemeClr>
                </a:solidFill>
                <a:latin typeface="Verdana" panose="020B0604030504040204" pitchFamily="34" charset="0"/>
                <a:ea typeface="Verdana" panose="020B0604030504040204" pitchFamily="34" charset="0"/>
              </a:rPr>
              <a:t>forced </a:t>
            </a:r>
            <a:r>
              <a:rPr lang="en-US" sz="2800" u="sng" dirty="0">
                <a:latin typeface="Verdana" panose="020B0604030504040204" pitchFamily="34" charset="0"/>
                <a:ea typeface="Verdana" panose="020B0604030504040204" pitchFamily="34" charset="0"/>
              </a:rPr>
              <a:t>stimulated!!!  -  Proper resonation &amp; Circulation is the goal.</a:t>
            </a:r>
          </a:p>
          <a:p>
            <a:endParaRPr lang="en-US" dirty="0"/>
          </a:p>
        </p:txBody>
      </p:sp>
    </p:spTree>
    <p:extLst>
      <p:ext uri="{BB962C8B-B14F-4D97-AF65-F5344CB8AC3E}">
        <p14:creationId xmlns:p14="http://schemas.microsoft.com/office/powerpoint/2010/main" val="1325666806"/>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157D2-01EE-4A41-B919-50C7D5FF7FFD}"/>
              </a:ext>
            </a:extLst>
          </p:cNvPr>
          <p:cNvSpPr>
            <a:spLocks noGrp="1"/>
          </p:cNvSpPr>
          <p:nvPr>
            <p:ph type="title"/>
          </p:nvPr>
        </p:nvSpPr>
        <p:spPr>
          <a:xfrm>
            <a:off x="581190" y="551231"/>
            <a:ext cx="11029618" cy="638373"/>
          </a:xfrm>
        </p:spPr>
        <p:txBody>
          <a:bodyPr>
            <a:noAutofit/>
          </a:bodyPr>
          <a:lstStyle/>
          <a:p>
            <a:pPr algn="ctr"/>
            <a:r>
              <a:rPr lang="en-US" sz="4000" dirty="0"/>
              <a:t>What is the Matrix?</a:t>
            </a:r>
          </a:p>
        </p:txBody>
      </p:sp>
      <p:pic>
        <p:nvPicPr>
          <p:cNvPr id="4" name="Picture 3">
            <a:extLst>
              <a:ext uri="{FF2B5EF4-FFF2-40B4-BE49-F238E27FC236}">
                <a16:creationId xmlns:a16="http://schemas.microsoft.com/office/drawing/2014/main" id="{AF671848-9D78-9E46-2F52-27BD5DEA57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44505" y="4739259"/>
            <a:ext cx="2866303" cy="1567510"/>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pic>
        <p:nvPicPr>
          <p:cNvPr id="5" name="Picture 4">
            <a:extLst>
              <a:ext uri="{FF2B5EF4-FFF2-40B4-BE49-F238E27FC236}">
                <a16:creationId xmlns:a16="http://schemas.microsoft.com/office/drawing/2014/main" id="{F59D300E-3794-BE69-4E2F-1033E080DC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412" y="4739259"/>
            <a:ext cx="3245084" cy="1935763"/>
          </a:xfrm>
          <a:prstGeom prst="rect">
            <a:avLst/>
          </a:prstGeom>
        </p:spPr>
      </p:pic>
      <p:pic>
        <p:nvPicPr>
          <p:cNvPr id="8" name="Picture 7">
            <a:extLst>
              <a:ext uri="{FF2B5EF4-FFF2-40B4-BE49-F238E27FC236}">
                <a16:creationId xmlns:a16="http://schemas.microsoft.com/office/drawing/2014/main" id="{93DBDAB2-9DA0-4A13-FE09-B919CF9B271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71096" y="648070"/>
            <a:ext cx="2866303" cy="2276841"/>
          </a:xfrm>
          <a:prstGeom prst="rect">
            <a:avLst/>
          </a:prstGeom>
        </p:spPr>
      </p:pic>
      <p:pic>
        <p:nvPicPr>
          <p:cNvPr id="10" name="Picture 9">
            <a:extLst>
              <a:ext uri="{FF2B5EF4-FFF2-40B4-BE49-F238E27FC236}">
                <a16:creationId xmlns:a16="http://schemas.microsoft.com/office/drawing/2014/main" id="{A64F96DB-06FE-409A-CA2E-72B72366B32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4599" y="720201"/>
            <a:ext cx="2996974" cy="2247731"/>
          </a:xfrm>
          <a:prstGeom prst="rect">
            <a:avLst/>
          </a:prstGeom>
        </p:spPr>
      </p:pic>
      <p:pic>
        <p:nvPicPr>
          <p:cNvPr id="9" name="Picture 8">
            <a:extLst>
              <a:ext uri="{FF2B5EF4-FFF2-40B4-BE49-F238E27FC236}">
                <a16:creationId xmlns:a16="http://schemas.microsoft.com/office/drawing/2014/main" id="{3A4B8AF3-4227-AD55-A700-C41CF54FD3F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35153" y="2830968"/>
            <a:ext cx="3957792" cy="1696647"/>
          </a:xfrm>
          <a:prstGeom prst="rect">
            <a:avLst/>
          </a:prstGeom>
        </p:spPr>
      </p:pic>
      <p:pic>
        <p:nvPicPr>
          <p:cNvPr id="14" name="Picture 13">
            <a:extLst>
              <a:ext uri="{FF2B5EF4-FFF2-40B4-BE49-F238E27FC236}">
                <a16:creationId xmlns:a16="http://schemas.microsoft.com/office/drawing/2014/main" id="{753D58D4-A358-3B6A-D853-2C6F4C589D9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88224" y="4606680"/>
            <a:ext cx="1920217" cy="1920217"/>
          </a:xfrm>
          <a:prstGeom prst="rect">
            <a:avLst/>
          </a:prstGeom>
        </p:spPr>
      </p:pic>
      <p:sp>
        <p:nvSpPr>
          <p:cNvPr id="15" name="TextBox 14">
            <a:extLst>
              <a:ext uri="{FF2B5EF4-FFF2-40B4-BE49-F238E27FC236}">
                <a16:creationId xmlns:a16="http://schemas.microsoft.com/office/drawing/2014/main" id="{5ADC6655-596A-3133-BE99-2539A15131C1}"/>
              </a:ext>
            </a:extLst>
          </p:cNvPr>
          <p:cNvSpPr txBox="1"/>
          <p:nvPr/>
        </p:nvSpPr>
        <p:spPr>
          <a:xfrm>
            <a:off x="5268549" y="4457528"/>
            <a:ext cx="1091000" cy="369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1" i="0" u="none" strike="noStrike" cap="none" spc="0" normalizeH="0" baseline="0" dirty="0">
                <a:ln>
                  <a:noFill/>
                </a:ln>
                <a:solidFill>
                  <a:srgbClr val="00B050"/>
                </a:solidFill>
                <a:effectLst/>
                <a:uFillTx/>
                <a:latin typeface="+mj-lt"/>
                <a:ea typeface="+mj-ea"/>
                <a:cs typeface="+mj-cs"/>
                <a:sym typeface="Franklin Gothic Book"/>
              </a:rPr>
              <a:t>Retinol (A)</a:t>
            </a:r>
          </a:p>
        </p:txBody>
      </p:sp>
      <p:sp>
        <p:nvSpPr>
          <p:cNvPr id="16" name="TextBox 15">
            <a:extLst>
              <a:ext uri="{FF2B5EF4-FFF2-40B4-BE49-F238E27FC236}">
                <a16:creationId xmlns:a16="http://schemas.microsoft.com/office/drawing/2014/main" id="{4648080A-79B4-3A95-E92F-C7B41EBD2844}"/>
              </a:ext>
            </a:extLst>
          </p:cNvPr>
          <p:cNvSpPr txBox="1"/>
          <p:nvPr/>
        </p:nvSpPr>
        <p:spPr>
          <a:xfrm>
            <a:off x="6554468" y="5337812"/>
            <a:ext cx="1238477" cy="369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1" i="0" u="none" strike="noStrike" cap="none" spc="0" normalizeH="0" baseline="0" dirty="0">
                <a:ln>
                  <a:noFill/>
                </a:ln>
                <a:solidFill>
                  <a:srgbClr val="0000FF"/>
                </a:solidFill>
                <a:effectLst/>
                <a:uFillTx/>
                <a:latin typeface="+mj-lt"/>
                <a:ea typeface="+mj-ea"/>
                <a:cs typeface="+mj-cs"/>
                <a:sym typeface="Franklin Gothic Book"/>
              </a:rPr>
              <a:t>Copper (Cu)</a:t>
            </a:r>
          </a:p>
        </p:txBody>
      </p:sp>
      <p:sp>
        <p:nvSpPr>
          <p:cNvPr id="18" name="TextBox 17">
            <a:extLst>
              <a:ext uri="{FF2B5EF4-FFF2-40B4-BE49-F238E27FC236}">
                <a16:creationId xmlns:a16="http://schemas.microsoft.com/office/drawing/2014/main" id="{44D75E46-BCAA-3514-2EE0-5D319A986E8C}"/>
              </a:ext>
            </a:extLst>
          </p:cNvPr>
          <p:cNvSpPr txBox="1"/>
          <p:nvPr/>
        </p:nvSpPr>
        <p:spPr>
          <a:xfrm>
            <a:off x="3886378" y="5417636"/>
            <a:ext cx="901846" cy="369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1" i="0" u="none" strike="noStrike" cap="none" spc="0" normalizeH="0" baseline="0" dirty="0">
                <a:ln>
                  <a:noFill/>
                </a:ln>
                <a:solidFill>
                  <a:srgbClr val="FF0000"/>
                </a:solidFill>
                <a:effectLst/>
                <a:uFillTx/>
                <a:latin typeface="+mj-lt"/>
                <a:ea typeface="+mj-ea"/>
                <a:cs typeface="+mj-cs"/>
                <a:sym typeface="Franklin Gothic Book"/>
              </a:rPr>
              <a:t>Iron (Fe)</a:t>
            </a:r>
          </a:p>
        </p:txBody>
      </p:sp>
      <p:sp>
        <p:nvSpPr>
          <p:cNvPr id="19" name="TextBox 18">
            <a:extLst>
              <a:ext uri="{FF2B5EF4-FFF2-40B4-BE49-F238E27FC236}">
                <a16:creationId xmlns:a16="http://schemas.microsoft.com/office/drawing/2014/main" id="{77F4E63E-EB9D-9F36-0D27-B71D040875D3}"/>
              </a:ext>
            </a:extLst>
          </p:cNvPr>
          <p:cNvSpPr txBox="1"/>
          <p:nvPr/>
        </p:nvSpPr>
        <p:spPr>
          <a:xfrm>
            <a:off x="4764339" y="6239244"/>
            <a:ext cx="2490421" cy="6463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b="1" dirty="0">
                <a:ln w="3175">
                  <a:solidFill>
                    <a:schemeClr val="tx1"/>
                  </a:solidFill>
                </a:ln>
                <a:solidFill>
                  <a:srgbClr val="FFFF00"/>
                </a:solidFill>
                <a:latin typeface="Arial Black" panose="020B0A04020102020204" pitchFamily="34" charset="0"/>
              </a:rPr>
              <a:t>C</a:t>
            </a:r>
            <a:r>
              <a:rPr kumimoji="0" lang="en-US" sz="1800" b="1" i="0" u="none" strike="noStrike" cap="none" spc="0" normalizeH="0" baseline="0" dirty="0">
                <a:ln w="3175">
                  <a:solidFill>
                    <a:schemeClr val="tx1"/>
                  </a:solidFill>
                </a:ln>
                <a:solidFill>
                  <a:srgbClr val="FFFF00"/>
                </a:solidFill>
                <a:effectLst/>
                <a:uFillTx/>
                <a:latin typeface="Arial Black" panose="020B0A04020102020204" pitchFamily="34" charset="0"/>
                <a:sym typeface="Franklin Gothic Book"/>
              </a:rPr>
              <a:t>eruloplasmin (Cp)</a:t>
            </a:r>
          </a:p>
          <a:p>
            <a:pPr marL="0" marR="0" indent="0" algn="l" defTabSz="914400" rtl="0" fontAlgn="auto" latinLnBrk="0" hangingPunct="0">
              <a:lnSpc>
                <a:spcPct val="100000"/>
              </a:lnSpc>
              <a:spcBef>
                <a:spcPts val="0"/>
              </a:spcBef>
              <a:spcAft>
                <a:spcPts val="0"/>
              </a:spcAft>
              <a:buClrTx/>
              <a:buSzTx/>
              <a:buFontTx/>
              <a:buNone/>
              <a:tabLst/>
            </a:pPr>
            <a:r>
              <a:rPr kumimoji="0" lang="en-US" sz="1800" b="1" i="0" u="none" strike="noStrike" cap="none" spc="0" normalizeH="0" baseline="0" dirty="0">
                <a:ln>
                  <a:noFill/>
                </a:ln>
                <a:solidFill>
                  <a:srgbClr val="FF6600"/>
                </a:solidFill>
                <a:effectLst/>
                <a:uFillTx/>
                <a:latin typeface="+mj-lt"/>
                <a:ea typeface="+mj-ea"/>
                <a:cs typeface="+mj-cs"/>
                <a:sym typeface="Franklin Gothic Book"/>
              </a:rPr>
              <a:t>  ferroxidase enzyme</a:t>
            </a:r>
          </a:p>
        </p:txBody>
      </p:sp>
      <p:sp>
        <p:nvSpPr>
          <p:cNvPr id="20" name="TextBox 19">
            <a:extLst>
              <a:ext uri="{FF2B5EF4-FFF2-40B4-BE49-F238E27FC236}">
                <a16:creationId xmlns:a16="http://schemas.microsoft.com/office/drawing/2014/main" id="{5E704223-F137-D8B4-76F9-51DF36A1A80D}"/>
              </a:ext>
            </a:extLst>
          </p:cNvPr>
          <p:cNvSpPr txBox="1"/>
          <p:nvPr/>
        </p:nvSpPr>
        <p:spPr>
          <a:xfrm>
            <a:off x="9171096" y="3468443"/>
            <a:ext cx="1054131" cy="369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1" i="0" u="none" strike="noStrike" cap="none" spc="0" normalizeH="0" baseline="0" dirty="0">
                <a:ln w="19050">
                  <a:solidFill>
                    <a:srgbClr val="7030A0"/>
                  </a:solidFill>
                </a:ln>
                <a:solidFill>
                  <a:schemeClr val="bg1"/>
                </a:solidFill>
                <a:effectLst/>
                <a:uFillTx/>
                <a:latin typeface="Arial Black" panose="020B0A04020102020204" pitchFamily="34" charset="0"/>
                <a:sym typeface="Franklin Gothic Book"/>
              </a:rPr>
              <a:t>Mg-ATP</a:t>
            </a:r>
          </a:p>
        </p:txBody>
      </p:sp>
      <p:sp>
        <p:nvSpPr>
          <p:cNvPr id="21" name="TextBox 20">
            <a:extLst>
              <a:ext uri="{FF2B5EF4-FFF2-40B4-BE49-F238E27FC236}">
                <a16:creationId xmlns:a16="http://schemas.microsoft.com/office/drawing/2014/main" id="{5642C5C4-0A07-03E9-49A8-2A547B790756}"/>
              </a:ext>
            </a:extLst>
          </p:cNvPr>
          <p:cNvSpPr txBox="1"/>
          <p:nvPr/>
        </p:nvSpPr>
        <p:spPr>
          <a:xfrm>
            <a:off x="7880809" y="3079044"/>
            <a:ext cx="1727392" cy="369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1" i="0" u="none" strike="noStrike" cap="none" spc="0" normalizeH="0" baseline="0" dirty="0">
                <a:ln>
                  <a:noFill/>
                </a:ln>
                <a:solidFill>
                  <a:schemeClr val="tx2">
                    <a:lumMod val="50000"/>
                  </a:schemeClr>
                </a:solidFill>
                <a:effectLst/>
                <a:uFillTx/>
                <a:latin typeface="+mj-lt"/>
                <a:ea typeface="+mj-ea"/>
                <a:cs typeface="+mj-cs"/>
                <a:sym typeface="Franklin Gothic Book"/>
              </a:rPr>
              <a:t>Magnesium (Mg)</a:t>
            </a:r>
          </a:p>
        </p:txBody>
      </p:sp>
      <p:sp>
        <p:nvSpPr>
          <p:cNvPr id="22" name="TextBox 21">
            <a:extLst>
              <a:ext uri="{FF2B5EF4-FFF2-40B4-BE49-F238E27FC236}">
                <a16:creationId xmlns:a16="http://schemas.microsoft.com/office/drawing/2014/main" id="{E0A841BB-8093-84DC-5E6F-75B989AECDAF}"/>
              </a:ext>
            </a:extLst>
          </p:cNvPr>
          <p:cNvSpPr txBox="1"/>
          <p:nvPr/>
        </p:nvSpPr>
        <p:spPr>
          <a:xfrm>
            <a:off x="8079205" y="3568262"/>
            <a:ext cx="457814" cy="369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1" i="0" u="none" strike="noStrike" cap="none" spc="0" normalizeH="0" baseline="0" dirty="0">
                <a:ln>
                  <a:solidFill>
                    <a:srgbClr val="7030A0"/>
                  </a:solidFill>
                </a:ln>
                <a:solidFill>
                  <a:srgbClr val="7030A0"/>
                </a:solidFill>
                <a:effectLst/>
                <a:uFillTx/>
                <a:latin typeface="+mj-lt"/>
                <a:ea typeface="+mj-ea"/>
                <a:cs typeface="+mj-cs"/>
                <a:sym typeface="Franklin Gothic Book"/>
              </a:rPr>
              <a:t>ATP</a:t>
            </a:r>
          </a:p>
        </p:txBody>
      </p:sp>
      <p:pic>
        <p:nvPicPr>
          <p:cNvPr id="6" name="Picture 5">
            <a:extLst>
              <a:ext uri="{FF2B5EF4-FFF2-40B4-BE49-F238E27FC236}">
                <a16:creationId xmlns:a16="http://schemas.microsoft.com/office/drawing/2014/main" id="{A4AC46CA-5EFA-C5BC-3B0F-CD0B26D5B41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444274" y="4701874"/>
            <a:ext cx="1604895" cy="1604895"/>
          </a:xfrm>
          <a:prstGeom prst="rect">
            <a:avLst/>
          </a:prstGeom>
        </p:spPr>
      </p:pic>
      <p:sp>
        <p:nvSpPr>
          <p:cNvPr id="7" name="TextBox 6">
            <a:extLst>
              <a:ext uri="{FF2B5EF4-FFF2-40B4-BE49-F238E27FC236}">
                <a16:creationId xmlns:a16="http://schemas.microsoft.com/office/drawing/2014/main" id="{3BB83614-3763-E846-68CB-CC33BBB2063E}"/>
              </a:ext>
            </a:extLst>
          </p:cNvPr>
          <p:cNvSpPr txBox="1"/>
          <p:nvPr/>
        </p:nvSpPr>
        <p:spPr>
          <a:xfrm>
            <a:off x="3586579" y="4536489"/>
            <a:ext cx="1516967" cy="6463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1" i="0" u="none" strike="noStrike" cap="none" spc="0" normalizeH="0" baseline="0" dirty="0">
                <a:ln>
                  <a:noFill/>
                </a:ln>
                <a:solidFill>
                  <a:srgbClr val="C00000"/>
                </a:solidFill>
                <a:effectLst/>
                <a:uFillTx/>
                <a:latin typeface="+mj-lt"/>
                <a:ea typeface="+mj-ea"/>
                <a:cs typeface="+mj-cs"/>
                <a:sym typeface="Franklin Gothic Book"/>
              </a:rPr>
              <a:t>Unbound Iron</a:t>
            </a:r>
          </a:p>
          <a:p>
            <a:pPr marL="0" marR="0" indent="0" algn="l" defTabSz="914400" rtl="0" fontAlgn="auto" latinLnBrk="0" hangingPunct="0">
              <a:lnSpc>
                <a:spcPct val="100000"/>
              </a:lnSpc>
              <a:spcBef>
                <a:spcPts val="0"/>
              </a:spcBef>
              <a:spcAft>
                <a:spcPts val="0"/>
              </a:spcAft>
              <a:buClrTx/>
              <a:buSzTx/>
              <a:buFontTx/>
              <a:buNone/>
              <a:tabLst/>
            </a:pPr>
            <a:r>
              <a:rPr lang="en-US" b="1" dirty="0">
                <a:solidFill>
                  <a:srgbClr val="C00000"/>
                </a:solidFill>
              </a:rPr>
              <a:t>In Cell/tissue</a:t>
            </a:r>
            <a:endParaRPr kumimoji="0" lang="en-US" sz="1800" b="1" i="0" u="none" strike="noStrike" cap="none" spc="0" normalizeH="0" baseline="0" dirty="0">
              <a:ln>
                <a:noFill/>
              </a:ln>
              <a:solidFill>
                <a:srgbClr val="C00000"/>
              </a:solidFill>
              <a:effectLst/>
              <a:uFillTx/>
              <a:latin typeface="+mj-lt"/>
              <a:ea typeface="+mj-ea"/>
              <a:cs typeface="+mj-cs"/>
              <a:sym typeface="Franklin Gothic Book"/>
            </a:endParaRPr>
          </a:p>
        </p:txBody>
      </p:sp>
      <p:cxnSp>
        <p:nvCxnSpPr>
          <p:cNvPr id="12" name="Straight Arrow Connector 11">
            <a:extLst>
              <a:ext uri="{FF2B5EF4-FFF2-40B4-BE49-F238E27FC236}">
                <a16:creationId xmlns:a16="http://schemas.microsoft.com/office/drawing/2014/main" id="{57B13BD2-3045-FAD8-B68E-C83A50D9F995}"/>
              </a:ext>
            </a:extLst>
          </p:cNvPr>
          <p:cNvCxnSpPr>
            <a:endCxn id="14" idx="1"/>
          </p:cNvCxnSpPr>
          <p:nvPr/>
        </p:nvCxnSpPr>
        <p:spPr>
          <a:xfrm flipH="1" flipV="1">
            <a:off x="4788224" y="5566789"/>
            <a:ext cx="1656050" cy="140351"/>
          </a:xfrm>
          <a:prstGeom prst="straightConnector1">
            <a:avLst/>
          </a:prstGeom>
          <a:ln w="28575">
            <a:solidFill>
              <a:srgbClr val="C00000"/>
            </a:solidFill>
            <a:tailEnd type="triangle"/>
          </a:ln>
        </p:spPr>
        <p:style>
          <a:lnRef idx="1">
            <a:schemeClr val="accent2"/>
          </a:lnRef>
          <a:fillRef idx="0">
            <a:schemeClr val="accent2"/>
          </a:fillRef>
          <a:effectRef idx="0">
            <a:schemeClr val="accent2"/>
          </a:effectRef>
          <a:fontRef idx="minor">
            <a:schemeClr val="tx1"/>
          </a:fontRef>
        </p:style>
      </p:cxnSp>
      <p:cxnSp>
        <p:nvCxnSpPr>
          <p:cNvPr id="23" name="Straight Arrow Connector 22">
            <a:extLst>
              <a:ext uri="{FF2B5EF4-FFF2-40B4-BE49-F238E27FC236}">
                <a16:creationId xmlns:a16="http://schemas.microsoft.com/office/drawing/2014/main" id="{E1B3859F-9483-283C-170A-7806027EB41B}"/>
              </a:ext>
            </a:extLst>
          </p:cNvPr>
          <p:cNvCxnSpPr>
            <a:cxnSpLocks/>
          </p:cNvCxnSpPr>
          <p:nvPr/>
        </p:nvCxnSpPr>
        <p:spPr>
          <a:xfrm flipH="1" flipV="1">
            <a:off x="5015427" y="4935428"/>
            <a:ext cx="1386485" cy="543703"/>
          </a:xfrm>
          <a:prstGeom prst="straightConnector1">
            <a:avLst/>
          </a:prstGeom>
          <a:ln w="28575">
            <a:solidFill>
              <a:srgbClr val="C00000"/>
            </a:solidFill>
            <a:tailEnd type="triangle"/>
          </a:ln>
        </p:spPr>
        <p:style>
          <a:lnRef idx="1">
            <a:schemeClr val="accent2"/>
          </a:lnRef>
          <a:fillRef idx="0">
            <a:schemeClr val="accent2"/>
          </a:fillRef>
          <a:effectRef idx="0">
            <a:schemeClr val="accent2"/>
          </a:effectRef>
          <a:fontRef idx="minor">
            <a:schemeClr val="tx1"/>
          </a:fontRef>
        </p:style>
      </p:cxnSp>
      <p:sp>
        <p:nvSpPr>
          <p:cNvPr id="17" name="TextBox 16">
            <a:extLst>
              <a:ext uri="{FF2B5EF4-FFF2-40B4-BE49-F238E27FC236}">
                <a16:creationId xmlns:a16="http://schemas.microsoft.com/office/drawing/2014/main" id="{B05CD4D8-409F-1838-3806-5A46DD0FED53}"/>
              </a:ext>
            </a:extLst>
          </p:cNvPr>
          <p:cNvSpPr txBox="1"/>
          <p:nvPr/>
        </p:nvSpPr>
        <p:spPr>
          <a:xfrm>
            <a:off x="3118820" y="1083536"/>
            <a:ext cx="5528112" cy="181587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2800" b="1" i="0" u="none" strike="noStrike" cap="none" spc="0" normalizeH="0" baseline="0" dirty="0">
                <a:ln>
                  <a:noFill/>
                </a:ln>
                <a:solidFill>
                  <a:srgbClr val="000000"/>
                </a:solidFill>
                <a:effectLst/>
                <a:uFillTx/>
                <a:latin typeface="+mj-lt"/>
                <a:ea typeface="+mj-ea"/>
                <a:cs typeface="+mj-cs"/>
                <a:sym typeface="Franklin Gothic Book"/>
              </a:rPr>
              <a:t>Oxidative Stress</a:t>
            </a:r>
          </a:p>
          <a:p>
            <a:pPr marL="0" marR="0" indent="0" algn="ctr" defTabSz="914400" rtl="0" fontAlgn="auto" latinLnBrk="0" hangingPunct="0">
              <a:lnSpc>
                <a:spcPct val="100000"/>
              </a:lnSpc>
              <a:spcBef>
                <a:spcPts val="0"/>
              </a:spcBef>
              <a:spcAft>
                <a:spcPts val="0"/>
              </a:spcAft>
              <a:buClrTx/>
              <a:buSzTx/>
              <a:buFontTx/>
              <a:buNone/>
              <a:tabLst/>
            </a:pPr>
            <a:r>
              <a:rPr lang="en-US" sz="2800" b="1" dirty="0"/>
              <a:t>Inflammation</a:t>
            </a:r>
          </a:p>
          <a:p>
            <a:pPr marL="0" marR="0" indent="0" algn="ctr" defTabSz="914400" rtl="0" fontAlgn="auto" latinLnBrk="0" hangingPunct="0">
              <a:lnSpc>
                <a:spcPct val="100000"/>
              </a:lnSpc>
              <a:spcBef>
                <a:spcPts val="0"/>
              </a:spcBef>
              <a:spcAft>
                <a:spcPts val="0"/>
              </a:spcAft>
              <a:buClrTx/>
              <a:buSzTx/>
              <a:buFontTx/>
              <a:buNone/>
              <a:tabLst/>
            </a:pPr>
            <a:r>
              <a:rPr kumimoji="0" lang="en-US" sz="2800" b="1" i="0" u="none" strike="noStrike" cap="none" spc="0" normalizeH="0" baseline="0" dirty="0">
                <a:ln>
                  <a:noFill/>
                </a:ln>
                <a:solidFill>
                  <a:srgbClr val="000000"/>
                </a:solidFill>
                <a:effectLst/>
                <a:uFillTx/>
                <a:latin typeface="+mj-lt"/>
                <a:ea typeface="+mj-ea"/>
                <a:cs typeface="+mj-cs"/>
                <a:sym typeface="Franklin Gothic Book"/>
              </a:rPr>
              <a:t>Mitochondrial</a:t>
            </a:r>
            <a:r>
              <a:rPr kumimoji="0" lang="en-US" sz="2800" b="1" i="0" u="none" strike="noStrike" cap="none" spc="0" normalizeH="0" dirty="0">
                <a:ln>
                  <a:noFill/>
                </a:ln>
                <a:solidFill>
                  <a:srgbClr val="000000"/>
                </a:solidFill>
                <a:effectLst/>
                <a:uFillTx/>
                <a:latin typeface="+mj-lt"/>
                <a:ea typeface="+mj-ea"/>
                <a:cs typeface="+mj-cs"/>
                <a:sym typeface="Franklin Gothic Book"/>
              </a:rPr>
              <a:t> dysfunction</a:t>
            </a:r>
          </a:p>
          <a:p>
            <a:pPr marL="0" marR="0" indent="0" algn="ctr" defTabSz="914400" rtl="0" fontAlgn="auto" latinLnBrk="0" hangingPunct="0">
              <a:lnSpc>
                <a:spcPct val="100000"/>
              </a:lnSpc>
              <a:spcBef>
                <a:spcPts val="0"/>
              </a:spcBef>
              <a:spcAft>
                <a:spcPts val="0"/>
              </a:spcAft>
              <a:buClrTx/>
              <a:buSzTx/>
              <a:buFontTx/>
              <a:buNone/>
              <a:tabLst/>
            </a:pPr>
            <a:r>
              <a:rPr lang="en-US" sz="2800" b="1" baseline="0" dirty="0"/>
              <a:t>Epigenetics</a:t>
            </a:r>
            <a:r>
              <a:rPr lang="en-US" sz="2800" b="1" dirty="0"/>
              <a:t> thus Methylation Issues</a:t>
            </a:r>
            <a:endParaRPr kumimoji="0" lang="en-US" sz="2800" b="1" i="0" u="none" strike="noStrike" cap="none" spc="0" normalizeH="0" baseline="0" dirty="0">
              <a:ln>
                <a:noFill/>
              </a:ln>
              <a:solidFill>
                <a:srgbClr val="000000"/>
              </a:solidFill>
              <a:effectLst/>
              <a:uFillTx/>
              <a:latin typeface="+mj-lt"/>
              <a:ea typeface="+mj-ea"/>
              <a:cs typeface="+mj-cs"/>
              <a:sym typeface="Franklin Gothic Book"/>
            </a:endParaRPr>
          </a:p>
        </p:txBody>
      </p:sp>
    </p:spTree>
    <p:extLst>
      <p:ext uri="{BB962C8B-B14F-4D97-AF65-F5344CB8AC3E}">
        <p14:creationId xmlns:p14="http://schemas.microsoft.com/office/powerpoint/2010/main" val="212620379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D87032-BC3B-466A-A36B-E8216D127B17}"/>
              </a:ext>
            </a:extLst>
          </p:cNvPr>
          <p:cNvSpPr>
            <a:spLocks noGrp="1"/>
          </p:cNvSpPr>
          <p:nvPr>
            <p:ph type="title"/>
          </p:nvPr>
        </p:nvSpPr>
        <p:spPr>
          <a:xfrm>
            <a:off x="581190" y="702155"/>
            <a:ext cx="11029618" cy="507809"/>
          </a:xfrm>
        </p:spPr>
        <p:txBody>
          <a:bodyPr>
            <a:noAutofit/>
          </a:bodyPr>
          <a:lstStyle/>
          <a:p>
            <a:pPr algn="ctr"/>
            <a:r>
              <a:rPr lang="en-US" sz="3200" dirty="0"/>
              <a:t>Virus Tech – Wait what is a virus???</a:t>
            </a:r>
          </a:p>
        </p:txBody>
      </p:sp>
      <p:sp>
        <p:nvSpPr>
          <p:cNvPr id="3" name="Text Placeholder 2">
            <a:extLst>
              <a:ext uri="{FF2B5EF4-FFF2-40B4-BE49-F238E27FC236}">
                <a16:creationId xmlns:a16="http://schemas.microsoft.com/office/drawing/2014/main" id="{962A4518-9421-4BC5-82D6-FF5A18D9A54F}"/>
              </a:ext>
            </a:extLst>
          </p:cNvPr>
          <p:cNvSpPr>
            <a:spLocks noGrp="1"/>
          </p:cNvSpPr>
          <p:nvPr>
            <p:ph type="body" idx="1"/>
          </p:nvPr>
        </p:nvSpPr>
        <p:spPr>
          <a:xfrm>
            <a:off x="581190" y="1209964"/>
            <a:ext cx="11029618" cy="5509492"/>
          </a:xfrm>
        </p:spPr>
        <p:txBody>
          <a:bodyPr>
            <a:normAutofit/>
          </a:bodyPr>
          <a:lstStyle/>
          <a:p>
            <a:pPr marL="0" indent="0">
              <a:buNone/>
            </a:pPr>
            <a:r>
              <a:rPr lang="en-US" sz="2000" b="1" dirty="0">
                <a:latin typeface="Verdana" panose="020B0604030504040204" pitchFamily="34" charset="0"/>
                <a:ea typeface="Verdana" panose="020B0604030504040204" pitchFamily="34" charset="0"/>
              </a:rPr>
              <a:t>Facts about Viruses :</a:t>
            </a:r>
          </a:p>
          <a:p>
            <a:pPr marL="457200" indent="-457200">
              <a:buAutoNum type="arabicParenR"/>
            </a:pPr>
            <a:r>
              <a:rPr lang="en-US" sz="2000" dirty="0">
                <a:latin typeface="Verdana" panose="020B0604030504040204" pitchFamily="34" charset="0"/>
                <a:ea typeface="Verdana" panose="020B0604030504040204" pitchFamily="34" charset="0"/>
              </a:rPr>
              <a:t>They are not living</a:t>
            </a:r>
          </a:p>
          <a:p>
            <a:pPr marL="457200" indent="-457200">
              <a:buAutoNum type="arabicParenR"/>
            </a:pPr>
            <a:r>
              <a:rPr lang="en-US" sz="2000" dirty="0">
                <a:latin typeface="Verdana" panose="020B0604030504040204" pitchFamily="34" charset="0"/>
                <a:ea typeface="Verdana" panose="020B0604030504040204" pitchFamily="34" charset="0"/>
              </a:rPr>
              <a:t>They are a small collection of genetic code surrounded by a protein coat</a:t>
            </a:r>
          </a:p>
          <a:p>
            <a:pPr marL="457200" indent="-457200">
              <a:buAutoNum type="arabicParenR"/>
            </a:pPr>
            <a:r>
              <a:rPr lang="en-US" sz="2000" dirty="0">
                <a:latin typeface="Verdana" panose="020B0604030504040204" pitchFamily="34" charset="0"/>
                <a:ea typeface="Verdana" panose="020B0604030504040204" pitchFamily="34" charset="0"/>
              </a:rPr>
              <a:t>A virus cannot replicate alone</a:t>
            </a:r>
          </a:p>
          <a:p>
            <a:pPr marL="457200" indent="-457200">
              <a:buAutoNum type="arabicParenR"/>
            </a:pPr>
            <a:r>
              <a:rPr lang="en-US" sz="2000" dirty="0">
                <a:latin typeface="Verdana" panose="020B0604030504040204" pitchFamily="34" charset="0"/>
                <a:ea typeface="Verdana" panose="020B0604030504040204" pitchFamily="34" charset="0"/>
              </a:rPr>
              <a:t>It must infect cells and use the cell to replicate</a:t>
            </a:r>
          </a:p>
          <a:p>
            <a:pPr marL="457200" indent="-457200">
              <a:buAutoNum type="arabicParenR"/>
            </a:pPr>
            <a:endParaRPr lang="en-US" sz="2000" dirty="0">
              <a:latin typeface="Verdana" panose="020B0604030504040204" pitchFamily="34" charset="0"/>
              <a:ea typeface="Verdana" panose="020B0604030504040204" pitchFamily="34" charset="0"/>
            </a:endParaRPr>
          </a:p>
          <a:p>
            <a:pPr marL="0" indent="0">
              <a:buNone/>
            </a:pPr>
            <a:r>
              <a:rPr lang="en-US" sz="2000" b="1" dirty="0">
                <a:latin typeface="Verdana" panose="020B0604030504040204" pitchFamily="34" charset="0"/>
                <a:ea typeface="Verdana" panose="020B0604030504040204" pitchFamily="34" charset="0"/>
              </a:rPr>
              <a:t>The 2020 Virus Debate!</a:t>
            </a:r>
          </a:p>
          <a:p>
            <a:pPr marL="457200" indent="-457200">
              <a:buFont typeface="+mj-lt"/>
              <a:buAutoNum type="arabicParenR"/>
            </a:pPr>
            <a:r>
              <a:rPr lang="en-US" sz="2000" dirty="0">
                <a:latin typeface="Verdana" panose="020B0604030504040204" pitchFamily="34" charset="0"/>
                <a:ea typeface="Verdana" panose="020B0604030504040204" pitchFamily="34" charset="0"/>
              </a:rPr>
              <a:t>Virus as a Pathogen – The smallest common pathogen.</a:t>
            </a:r>
          </a:p>
          <a:p>
            <a:pPr marL="457200" indent="-457200">
              <a:buFont typeface="+mj-lt"/>
              <a:buAutoNum type="arabicParenR"/>
            </a:pPr>
            <a:r>
              <a:rPr lang="en-US" sz="2000" dirty="0">
                <a:latin typeface="Verdana" panose="020B0604030504040204" pitchFamily="34" charset="0"/>
                <a:ea typeface="Verdana" panose="020B0604030504040204" pitchFamily="34" charset="0"/>
              </a:rPr>
              <a:t>Virus as an Exosome – Unhealthy cells release exosome.</a:t>
            </a:r>
          </a:p>
          <a:p>
            <a:pPr marL="457200" indent="-457200">
              <a:buFont typeface="+mj-lt"/>
              <a:buAutoNum type="arabicParenR"/>
            </a:pPr>
            <a:endParaRPr lang="en-US" sz="2000" dirty="0">
              <a:latin typeface="Verdana" panose="020B0604030504040204" pitchFamily="34" charset="0"/>
              <a:ea typeface="Verdana" panose="020B0604030504040204" pitchFamily="34" charset="0"/>
            </a:endParaRPr>
          </a:p>
          <a:p>
            <a:pPr marL="0" indent="0">
              <a:buNone/>
            </a:pPr>
            <a:r>
              <a:rPr lang="en-US" sz="2000" b="1" dirty="0">
                <a:latin typeface="Verdana" panose="020B0604030504040204" pitchFamily="34" charset="0"/>
                <a:ea typeface="Verdana" panose="020B0604030504040204" pitchFamily="34" charset="0"/>
              </a:rPr>
              <a:t>The Truth – Red Pill about Viruses!!!!</a:t>
            </a:r>
          </a:p>
          <a:p>
            <a:pPr marL="0" indent="0">
              <a:buNone/>
            </a:pPr>
            <a:r>
              <a:rPr lang="en-US" sz="3200" b="1" dirty="0">
                <a:solidFill>
                  <a:schemeClr val="accent1">
                    <a:lumMod val="75000"/>
                  </a:schemeClr>
                </a:solidFill>
                <a:latin typeface="Verdana" panose="020B0604030504040204" pitchFamily="34" charset="0"/>
                <a:ea typeface="Verdana" panose="020B0604030504040204" pitchFamily="34" charset="0"/>
              </a:rPr>
              <a:t>A Virus is Bad Software!!!</a:t>
            </a:r>
          </a:p>
        </p:txBody>
      </p:sp>
      <p:pic>
        <p:nvPicPr>
          <p:cNvPr id="5" name="Picture 4">
            <a:extLst>
              <a:ext uri="{FF2B5EF4-FFF2-40B4-BE49-F238E27FC236}">
                <a16:creationId xmlns:a16="http://schemas.microsoft.com/office/drawing/2014/main" id="{0EEE0155-FB1F-42AF-8CCB-9C21D6FD08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07943" y="4071384"/>
            <a:ext cx="2952011" cy="2214008"/>
          </a:xfrm>
          <a:prstGeom prst="rect">
            <a:avLst/>
          </a:prstGeom>
        </p:spPr>
      </p:pic>
      <p:pic>
        <p:nvPicPr>
          <p:cNvPr id="7" name="Picture 6">
            <a:extLst>
              <a:ext uri="{FF2B5EF4-FFF2-40B4-BE49-F238E27FC236}">
                <a16:creationId xmlns:a16="http://schemas.microsoft.com/office/drawing/2014/main" id="{0E5DE3F6-9089-4C55-97B8-10AF0AA2FB9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95563" y="5131293"/>
            <a:ext cx="2062694" cy="1237616"/>
          </a:xfrm>
          <a:prstGeom prst="rect">
            <a:avLst/>
          </a:prstGeom>
        </p:spPr>
      </p:pic>
    </p:spTree>
    <p:extLst>
      <p:ext uri="{BB962C8B-B14F-4D97-AF65-F5344CB8AC3E}">
        <p14:creationId xmlns:p14="http://schemas.microsoft.com/office/powerpoint/2010/main" val="72261674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1" end="1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40A639-9C51-44FE-93E5-33F85B47033A}"/>
              </a:ext>
            </a:extLst>
          </p:cNvPr>
          <p:cNvSpPr>
            <a:spLocks noGrp="1"/>
          </p:cNvSpPr>
          <p:nvPr>
            <p:ph type="title"/>
          </p:nvPr>
        </p:nvSpPr>
        <p:spPr>
          <a:xfrm>
            <a:off x="581190" y="560111"/>
            <a:ext cx="11029618" cy="540719"/>
          </a:xfrm>
        </p:spPr>
        <p:txBody>
          <a:bodyPr>
            <a:normAutofit fontScale="90000"/>
          </a:bodyPr>
          <a:lstStyle/>
          <a:p>
            <a:pPr algn="ctr"/>
            <a:r>
              <a:rPr lang="en-US" sz="3600" dirty="0"/>
              <a:t>Virus is Bad Software</a:t>
            </a:r>
          </a:p>
        </p:txBody>
      </p:sp>
      <p:sp>
        <p:nvSpPr>
          <p:cNvPr id="3" name="Text Placeholder 2">
            <a:extLst>
              <a:ext uri="{FF2B5EF4-FFF2-40B4-BE49-F238E27FC236}">
                <a16:creationId xmlns:a16="http://schemas.microsoft.com/office/drawing/2014/main" id="{9A107065-36CF-4613-8143-6F8DDE37A6AE}"/>
              </a:ext>
            </a:extLst>
          </p:cNvPr>
          <p:cNvSpPr>
            <a:spLocks noGrp="1"/>
          </p:cNvSpPr>
          <p:nvPr>
            <p:ph type="body" idx="1"/>
          </p:nvPr>
        </p:nvSpPr>
        <p:spPr>
          <a:xfrm>
            <a:off x="235302" y="1145217"/>
            <a:ext cx="6289786" cy="5474679"/>
          </a:xfrm>
        </p:spPr>
        <p:txBody>
          <a:bodyPr>
            <a:normAutofit/>
          </a:bodyPr>
          <a:lstStyle/>
          <a:p>
            <a:pPr marL="0" indent="0">
              <a:buNone/>
            </a:pPr>
            <a:r>
              <a:rPr lang="en-US" sz="2800" b="1" dirty="0">
                <a:latin typeface="Verdana" panose="020B0604030504040204" pitchFamily="34" charset="0"/>
                <a:ea typeface="Verdana" panose="020B0604030504040204" pitchFamily="34" charset="0"/>
              </a:rPr>
              <a:t>This means:</a:t>
            </a:r>
          </a:p>
          <a:p>
            <a:pPr marL="514350" indent="-514350">
              <a:buFont typeface="+mj-lt"/>
              <a:buAutoNum type="arabicParenR"/>
            </a:pPr>
            <a:r>
              <a:rPr lang="en-US" sz="2800" dirty="0">
                <a:latin typeface="Verdana" panose="020B0604030504040204" pitchFamily="34" charset="0"/>
                <a:ea typeface="Verdana" panose="020B0604030504040204" pitchFamily="34" charset="0"/>
              </a:rPr>
              <a:t>Unhealthy cells spit out viruses as the body’s software gets corrupted.</a:t>
            </a:r>
          </a:p>
          <a:p>
            <a:pPr marL="514350" indent="-514350">
              <a:buFont typeface="+mj-lt"/>
              <a:buAutoNum type="arabicParenR"/>
            </a:pPr>
            <a:r>
              <a:rPr lang="en-US" sz="2800" dirty="0">
                <a:latin typeface="Verdana" panose="020B0604030504040204" pitchFamily="34" charset="0"/>
                <a:ea typeface="Verdana" panose="020B0604030504040204" pitchFamily="34" charset="0"/>
              </a:rPr>
              <a:t>You can pick up a virus  (material w/ software) from other people or environment</a:t>
            </a:r>
          </a:p>
          <a:p>
            <a:pPr marL="514350" indent="-514350">
              <a:buFont typeface="+mj-lt"/>
              <a:buAutoNum type="arabicParenR"/>
            </a:pPr>
            <a:r>
              <a:rPr lang="en-US" sz="2800" dirty="0">
                <a:solidFill>
                  <a:srgbClr val="C00000"/>
                </a:solidFill>
                <a:latin typeface="Verdana" panose="020B0604030504040204" pitchFamily="34" charset="0"/>
                <a:ea typeface="Verdana" panose="020B0604030504040204" pitchFamily="34" charset="0"/>
              </a:rPr>
              <a:t>They can be made!!</a:t>
            </a:r>
          </a:p>
          <a:p>
            <a:pPr marL="514350" indent="-514350">
              <a:buFont typeface="+mj-lt"/>
              <a:buAutoNum type="arabicParenR"/>
            </a:pPr>
            <a:r>
              <a:rPr lang="en-US" sz="2800" dirty="0">
                <a:solidFill>
                  <a:srgbClr val="0070C0"/>
                </a:solidFill>
                <a:latin typeface="Verdana" panose="020B0604030504040204" pitchFamily="34" charset="0"/>
                <a:ea typeface="Verdana" panose="020B0604030504040204" pitchFamily="34" charset="0"/>
              </a:rPr>
              <a:t>They are Information not pathogens!!</a:t>
            </a:r>
          </a:p>
        </p:txBody>
      </p:sp>
      <p:pic>
        <p:nvPicPr>
          <p:cNvPr id="5" name="Picture 4">
            <a:extLst>
              <a:ext uri="{FF2B5EF4-FFF2-40B4-BE49-F238E27FC236}">
                <a16:creationId xmlns:a16="http://schemas.microsoft.com/office/drawing/2014/main" id="{9056C520-22B5-41D9-9BB9-434B1E8424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76008" y="3241256"/>
            <a:ext cx="5307324" cy="3476297"/>
          </a:xfrm>
          <a:prstGeom prst="rect">
            <a:avLst/>
          </a:prstGeom>
        </p:spPr>
      </p:pic>
      <p:pic>
        <p:nvPicPr>
          <p:cNvPr id="7" name="Picture 6">
            <a:extLst>
              <a:ext uri="{FF2B5EF4-FFF2-40B4-BE49-F238E27FC236}">
                <a16:creationId xmlns:a16="http://schemas.microsoft.com/office/drawing/2014/main" id="{B73471D3-CDB7-4E71-BE50-7641DABE833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90700" y="1133341"/>
            <a:ext cx="4682232" cy="2006671"/>
          </a:xfrm>
          <a:prstGeom prst="rect">
            <a:avLst/>
          </a:prstGeom>
        </p:spPr>
      </p:pic>
    </p:spTree>
    <p:extLst>
      <p:ext uri="{BB962C8B-B14F-4D97-AF65-F5344CB8AC3E}">
        <p14:creationId xmlns:p14="http://schemas.microsoft.com/office/powerpoint/2010/main" val="3517970995"/>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832298-B51F-4188-96C5-6ED408DA1949}"/>
              </a:ext>
            </a:extLst>
          </p:cNvPr>
          <p:cNvSpPr>
            <a:spLocks noGrp="1"/>
          </p:cNvSpPr>
          <p:nvPr>
            <p:ph type="title"/>
          </p:nvPr>
        </p:nvSpPr>
        <p:spPr>
          <a:xfrm>
            <a:off x="2311744" y="2512"/>
            <a:ext cx="8296480" cy="1028991"/>
          </a:xfrm>
        </p:spPr>
        <p:txBody>
          <a:bodyPr>
            <a:noAutofit/>
          </a:bodyPr>
          <a:lstStyle/>
          <a:p>
            <a:r>
              <a:rPr lang="en-US" sz="3200" dirty="0"/>
              <a:t>What About Covid &amp; Current Events</a:t>
            </a:r>
          </a:p>
        </p:txBody>
      </p:sp>
      <p:pic>
        <p:nvPicPr>
          <p:cNvPr id="7" name="Picture 6">
            <a:extLst>
              <a:ext uri="{FF2B5EF4-FFF2-40B4-BE49-F238E27FC236}">
                <a16:creationId xmlns:a16="http://schemas.microsoft.com/office/drawing/2014/main" id="{7F98B930-3530-446B-81AB-D15B8DD96A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4024" y="925720"/>
            <a:ext cx="2432146" cy="3222594"/>
          </a:xfrm>
          <a:prstGeom prst="rect">
            <a:avLst/>
          </a:prstGeom>
        </p:spPr>
      </p:pic>
      <p:pic>
        <p:nvPicPr>
          <p:cNvPr id="9" name="Picture 8">
            <a:extLst>
              <a:ext uri="{FF2B5EF4-FFF2-40B4-BE49-F238E27FC236}">
                <a16:creationId xmlns:a16="http://schemas.microsoft.com/office/drawing/2014/main" id="{A609F543-74B7-40A9-94FC-3E1E67C6BA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390" y="3813527"/>
            <a:ext cx="2667000" cy="2743200"/>
          </a:xfrm>
          <a:prstGeom prst="rect">
            <a:avLst/>
          </a:prstGeom>
        </p:spPr>
      </p:pic>
      <p:sp>
        <p:nvSpPr>
          <p:cNvPr id="3" name="TextBox 2">
            <a:extLst>
              <a:ext uri="{FF2B5EF4-FFF2-40B4-BE49-F238E27FC236}">
                <a16:creationId xmlns:a16="http://schemas.microsoft.com/office/drawing/2014/main" id="{4B4C69E7-58E4-4B8A-8FA7-1B43E0471325}"/>
              </a:ext>
            </a:extLst>
          </p:cNvPr>
          <p:cNvSpPr txBox="1"/>
          <p:nvPr/>
        </p:nvSpPr>
        <p:spPr>
          <a:xfrm>
            <a:off x="3063389" y="1045024"/>
            <a:ext cx="9047745" cy="548047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400" b="1" i="0" u="none" strike="noStrike" cap="none" spc="0" normalizeH="0" baseline="0" dirty="0">
                <a:ln>
                  <a:noFill/>
                </a:ln>
                <a:solidFill>
                  <a:srgbClr val="000000"/>
                </a:solidFill>
                <a:effectLst/>
                <a:uFillTx/>
                <a:latin typeface="Verdana" panose="020B0604030504040204" pitchFamily="34" charset="0"/>
                <a:ea typeface="Verdana" panose="020B0604030504040204" pitchFamily="34" charset="0"/>
                <a:sym typeface="Franklin Gothic Book"/>
              </a:rPr>
              <a:t>Same in all 3 injections – Moderna, Pfizer, Janssen</a:t>
            </a:r>
          </a:p>
          <a:p>
            <a:pPr marL="285750" marR="0" indent="-285750">
              <a:lnSpc>
                <a:spcPct val="107000"/>
              </a:lnSpc>
              <a:spcBef>
                <a:spcPts val="0"/>
              </a:spcBef>
              <a:spcAft>
                <a:spcPts val="0"/>
              </a:spcAft>
              <a:buFont typeface="Arial" panose="020B0604020202020204" pitchFamily="34" charset="0"/>
              <a:buChar char="•"/>
            </a:pPr>
            <a:r>
              <a:rPr lang="en-US" sz="1800" b="1" dirty="0">
                <a:effectLst/>
                <a:latin typeface="Verdana" panose="020B0604030504040204" pitchFamily="34" charset="0"/>
                <a:ea typeface="Verdana" panose="020B0604030504040204" pitchFamily="34" charset="0"/>
                <a:cs typeface="Times New Roman" panose="02020603050405020304" pitchFamily="18" charset="0"/>
              </a:rPr>
              <a:t>CRISPRi</a:t>
            </a:r>
            <a:endParaRPr lang="en-US" sz="1800" dirty="0">
              <a:effectLst/>
              <a:latin typeface="Verdana" panose="020B0604030504040204" pitchFamily="34" charset="0"/>
              <a:ea typeface="Verdana" panose="020B0604030504040204" pitchFamily="34" charset="0"/>
              <a:cs typeface="Times New Roman" panose="02020603050405020304" pitchFamily="18" charset="0"/>
            </a:endParaRPr>
          </a:p>
          <a:p>
            <a:pPr marL="285750" marR="0" indent="-285750">
              <a:lnSpc>
                <a:spcPct val="107000"/>
              </a:lnSpc>
              <a:spcBef>
                <a:spcPts val="0"/>
              </a:spcBef>
              <a:spcAft>
                <a:spcPts val="0"/>
              </a:spcAft>
              <a:buFont typeface="Arial" panose="020B0604020202020204" pitchFamily="34" charset="0"/>
              <a:buChar char="•"/>
            </a:pPr>
            <a:r>
              <a:rPr lang="en-US" sz="1800" b="1" dirty="0">
                <a:effectLst/>
                <a:latin typeface="Verdana" panose="020B0604030504040204" pitchFamily="34" charset="0"/>
                <a:ea typeface="Verdana" panose="020B0604030504040204" pitchFamily="34" charset="0"/>
                <a:cs typeface="Times New Roman" panose="02020603050405020304" pitchFamily="18" charset="0"/>
              </a:rPr>
              <a:t>CRISPRa</a:t>
            </a:r>
            <a:endParaRPr lang="en-US" sz="1800" dirty="0">
              <a:effectLst/>
              <a:latin typeface="Verdana" panose="020B0604030504040204" pitchFamily="34" charset="0"/>
              <a:ea typeface="Verdana" panose="020B0604030504040204" pitchFamily="34" charset="0"/>
              <a:cs typeface="Times New Roman" panose="02020603050405020304" pitchFamily="18" charset="0"/>
            </a:endParaRPr>
          </a:p>
          <a:p>
            <a:pPr marL="285750" marR="0" indent="-285750">
              <a:lnSpc>
                <a:spcPct val="107000"/>
              </a:lnSpc>
              <a:spcBef>
                <a:spcPts val="0"/>
              </a:spcBef>
              <a:spcAft>
                <a:spcPts val="0"/>
              </a:spcAft>
              <a:buFont typeface="Arial" panose="020B0604020202020204" pitchFamily="34" charset="0"/>
              <a:buChar char="•"/>
            </a:pPr>
            <a:r>
              <a:rPr lang="en-US" sz="1800" b="1" dirty="0">
                <a:effectLst/>
                <a:latin typeface="Verdana" panose="020B0604030504040204" pitchFamily="34" charset="0"/>
                <a:ea typeface="Verdana" panose="020B0604030504040204" pitchFamily="34" charset="0"/>
                <a:cs typeface="Times New Roman" panose="02020603050405020304" pitchFamily="18" charset="0"/>
              </a:rPr>
              <a:t>Synthetic - Artificial mRNA</a:t>
            </a:r>
            <a:endParaRPr lang="en-US" sz="1800" dirty="0">
              <a:effectLst/>
              <a:latin typeface="Verdana" panose="020B0604030504040204" pitchFamily="34" charset="0"/>
              <a:ea typeface="Verdana" panose="020B0604030504040204" pitchFamily="34" charset="0"/>
              <a:cs typeface="Times New Roman" panose="02020603050405020304" pitchFamily="18" charset="0"/>
            </a:endParaRPr>
          </a:p>
          <a:p>
            <a:pPr marL="285750" marR="0" indent="-285750">
              <a:lnSpc>
                <a:spcPct val="107000"/>
              </a:lnSpc>
              <a:spcBef>
                <a:spcPts val="0"/>
              </a:spcBef>
              <a:spcAft>
                <a:spcPts val="0"/>
              </a:spcAft>
              <a:buFont typeface="Arial" panose="020B0604020202020204" pitchFamily="34" charset="0"/>
              <a:buChar char="•"/>
            </a:pPr>
            <a:r>
              <a:rPr lang="en-US" sz="1800" b="1" dirty="0">
                <a:effectLst/>
                <a:latin typeface="Verdana" panose="020B0604030504040204" pitchFamily="34" charset="0"/>
                <a:ea typeface="Verdana" panose="020B0604030504040204" pitchFamily="34" charset="0"/>
                <a:cs typeface="Times New Roman" panose="02020603050405020304" pitchFamily="18" charset="0"/>
              </a:rPr>
              <a:t>MRC-5 human diploid cells</a:t>
            </a:r>
            <a:endParaRPr lang="en-US" sz="1800" dirty="0">
              <a:effectLst/>
              <a:latin typeface="Verdana" panose="020B0604030504040204" pitchFamily="34" charset="0"/>
              <a:ea typeface="Verdana" panose="020B0604030504040204" pitchFamily="34" charset="0"/>
              <a:cs typeface="Times New Roman" panose="02020603050405020304" pitchFamily="18" charset="0"/>
            </a:endParaRPr>
          </a:p>
          <a:p>
            <a:pPr marL="285750" marR="0" indent="-285750">
              <a:lnSpc>
                <a:spcPct val="107000"/>
              </a:lnSpc>
              <a:spcBef>
                <a:spcPts val="0"/>
              </a:spcBef>
              <a:spcAft>
                <a:spcPts val="0"/>
              </a:spcAft>
              <a:buFont typeface="Arial" panose="020B0604020202020204" pitchFamily="34" charset="0"/>
              <a:buChar char="•"/>
            </a:pPr>
            <a:r>
              <a:rPr lang="en-US" sz="1800" b="1" dirty="0">
                <a:effectLst/>
                <a:latin typeface="Verdana" panose="020B0604030504040204" pitchFamily="34" charset="0"/>
                <a:ea typeface="Verdana" panose="020B0604030504040204" pitchFamily="34" charset="0"/>
                <a:cs typeface="Times New Roman" panose="02020603050405020304" pitchFamily="18" charset="0"/>
              </a:rPr>
              <a:t>Host cell DNA (Human)</a:t>
            </a:r>
            <a:endParaRPr lang="en-US" sz="1800" dirty="0">
              <a:effectLst/>
              <a:latin typeface="Verdana" panose="020B0604030504040204" pitchFamily="34" charset="0"/>
              <a:ea typeface="Verdana" panose="020B0604030504040204" pitchFamily="34" charset="0"/>
              <a:cs typeface="Times New Roman" panose="02020603050405020304" pitchFamily="18" charset="0"/>
            </a:endParaRPr>
          </a:p>
          <a:p>
            <a:pPr marL="285750" marR="0" indent="-285750">
              <a:lnSpc>
                <a:spcPct val="107000"/>
              </a:lnSpc>
              <a:spcBef>
                <a:spcPts val="0"/>
              </a:spcBef>
              <a:spcAft>
                <a:spcPts val="0"/>
              </a:spcAft>
              <a:buFont typeface="Arial" panose="020B0604020202020204" pitchFamily="34" charset="0"/>
              <a:buChar char="•"/>
            </a:pPr>
            <a:r>
              <a:rPr lang="en-US" sz="1800" b="1" dirty="0">
                <a:effectLst/>
                <a:latin typeface="Verdana" panose="020B0604030504040204" pitchFamily="34" charset="0"/>
                <a:ea typeface="Verdana" panose="020B0604030504040204" pitchFamily="34" charset="0"/>
                <a:cs typeface="Times New Roman" panose="02020603050405020304" pitchFamily="18" charset="0"/>
              </a:rPr>
              <a:t>Polysorbate 80</a:t>
            </a:r>
            <a:endParaRPr lang="en-US" sz="1800" dirty="0">
              <a:effectLst/>
              <a:latin typeface="Verdana" panose="020B0604030504040204" pitchFamily="34" charset="0"/>
              <a:ea typeface="Verdana" panose="020B0604030504040204" pitchFamily="34" charset="0"/>
              <a:cs typeface="Times New Roman" panose="02020603050405020304" pitchFamily="18" charset="0"/>
            </a:endParaRPr>
          </a:p>
          <a:p>
            <a:pPr marL="285750" marR="0" indent="-285750">
              <a:lnSpc>
                <a:spcPct val="107000"/>
              </a:lnSpc>
              <a:spcBef>
                <a:spcPts val="0"/>
              </a:spcBef>
              <a:spcAft>
                <a:spcPts val="0"/>
              </a:spcAft>
              <a:buFont typeface="Arial" panose="020B0604020202020204" pitchFamily="34" charset="0"/>
              <a:buChar char="•"/>
            </a:pPr>
            <a:r>
              <a:rPr lang="en-US" sz="1800" b="1" dirty="0">
                <a:effectLst/>
                <a:latin typeface="Verdana" panose="020B0604030504040204" pitchFamily="34" charset="0"/>
                <a:ea typeface="Verdana" panose="020B0604030504040204" pitchFamily="34" charset="0"/>
                <a:cs typeface="Times New Roman" panose="02020603050405020304" pitchFamily="18" charset="0"/>
              </a:rPr>
              <a:t>Hydrogel or Hydrogel Biosensors</a:t>
            </a:r>
            <a:endParaRPr lang="en-US" sz="1800" dirty="0">
              <a:effectLst/>
              <a:latin typeface="Verdana" panose="020B0604030504040204" pitchFamily="34" charset="0"/>
              <a:ea typeface="Verdana" panose="020B0604030504040204" pitchFamily="34" charset="0"/>
              <a:cs typeface="Times New Roman" panose="02020603050405020304" pitchFamily="18" charset="0"/>
            </a:endParaRPr>
          </a:p>
          <a:p>
            <a:pPr marL="285750" marR="0" indent="-285750">
              <a:lnSpc>
                <a:spcPct val="107000"/>
              </a:lnSpc>
              <a:spcBef>
                <a:spcPts val="0"/>
              </a:spcBef>
              <a:spcAft>
                <a:spcPts val="0"/>
              </a:spcAft>
              <a:buFont typeface="Arial" panose="020B0604020202020204" pitchFamily="34" charset="0"/>
              <a:buChar char="•"/>
            </a:pPr>
            <a:r>
              <a:rPr lang="en-US" sz="1800" b="1" dirty="0">
                <a:effectLst/>
                <a:latin typeface="Verdana" panose="020B0604030504040204" pitchFamily="34" charset="0"/>
                <a:ea typeface="Verdana" panose="020B0604030504040204" pitchFamily="34" charset="0"/>
                <a:cs typeface="Times New Roman" panose="02020603050405020304" pitchFamily="18" charset="0"/>
              </a:rPr>
              <a:t>WPNPs: WHRV</a:t>
            </a:r>
            <a:r>
              <a:rPr lang="en-US" sz="1800" dirty="0">
                <a:effectLst/>
                <a:latin typeface="Verdana" panose="020B0604030504040204" pitchFamily="34" charset="0"/>
                <a:ea typeface="Verdana" panose="020B0604030504040204" pitchFamily="34" charset="0"/>
                <a:cs typeface="Times New Roman" panose="02020603050405020304" pitchFamily="18" charset="0"/>
              </a:rPr>
              <a:t>, </a:t>
            </a:r>
            <a:r>
              <a:rPr lang="en-US" sz="1800" b="1" dirty="0">
                <a:effectLst/>
                <a:latin typeface="Verdana" panose="020B0604030504040204" pitchFamily="34" charset="0"/>
                <a:ea typeface="Verdana" panose="020B0604030504040204" pitchFamily="34" charset="0"/>
                <a:cs typeface="Times New Roman" panose="02020603050405020304" pitchFamily="18" charset="0"/>
              </a:rPr>
              <a:t>WSB</a:t>
            </a:r>
            <a:r>
              <a:rPr lang="en-US" sz="1800" dirty="0">
                <a:effectLst/>
                <a:latin typeface="Verdana" panose="020B0604030504040204" pitchFamily="34" charset="0"/>
                <a:ea typeface="Verdana" panose="020B0604030504040204" pitchFamily="34" charset="0"/>
                <a:cs typeface="Times New Roman" panose="02020603050405020304" pitchFamily="18" charset="0"/>
              </a:rPr>
              <a:t>, </a:t>
            </a:r>
            <a:r>
              <a:rPr lang="en-US" sz="1800" b="1" dirty="0">
                <a:effectLst/>
                <a:latin typeface="Verdana" panose="020B0604030504040204" pitchFamily="34" charset="0"/>
                <a:ea typeface="Verdana" panose="020B0604030504040204" pitchFamily="34" charset="0"/>
                <a:cs typeface="Times New Roman" panose="02020603050405020304" pitchFamily="18" charset="0"/>
              </a:rPr>
              <a:t>WBB</a:t>
            </a:r>
            <a:r>
              <a:rPr lang="en-US" sz="1800" dirty="0">
                <a:effectLst/>
                <a:latin typeface="Verdana" panose="020B0604030504040204" pitchFamily="34" charset="0"/>
                <a:ea typeface="Verdana" panose="020B0604030504040204" pitchFamily="34" charset="0"/>
                <a:cs typeface="Times New Roman" panose="02020603050405020304" pitchFamily="18" charset="0"/>
              </a:rPr>
              <a:t>,</a:t>
            </a:r>
            <a:r>
              <a:rPr lang="en-US" sz="1800" b="1" dirty="0">
                <a:effectLst/>
                <a:latin typeface="Verdana" panose="020B0604030504040204" pitchFamily="34" charset="0"/>
                <a:ea typeface="Verdana" panose="020B0604030504040204" pitchFamily="34" charset="0"/>
                <a:cs typeface="Times New Roman" panose="02020603050405020304" pitchFamily="18" charset="0"/>
              </a:rPr>
              <a:t> WCSV</a:t>
            </a:r>
            <a:r>
              <a:rPr lang="en-US" sz="1800" dirty="0">
                <a:effectLst/>
                <a:latin typeface="Verdana" panose="020B0604030504040204" pitchFamily="34" charset="0"/>
                <a:ea typeface="Verdana" panose="020B0604030504040204" pitchFamily="34" charset="0"/>
                <a:cs typeface="Times New Roman" panose="02020603050405020304" pitchFamily="18" charset="0"/>
              </a:rPr>
              <a:t>, </a:t>
            </a:r>
            <a:r>
              <a:rPr lang="en-US" sz="1800" b="1" dirty="0">
                <a:effectLst/>
                <a:latin typeface="Verdana" panose="020B0604030504040204" pitchFamily="34" charset="0"/>
                <a:ea typeface="Verdana" panose="020B0604030504040204" pitchFamily="34" charset="0"/>
                <a:cs typeface="Times New Roman" panose="02020603050405020304" pitchFamily="18" charset="0"/>
              </a:rPr>
              <a:t>WNCP, WUNP, WMSB</a:t>
            </a:r>
          </a:p>
          <a:p>
            <a:pPr marL="285750" marR="0" indent="-285750">
              <a:lnSpc>
                <a:spcPct val="107000"/>
              </a:lnSpc>
              <a:spcBef>
                <a:spcPts val="0"/>
              </a:spcBef>
              <a:spcAft>
                <a:spcPts val="0"/>
              </a:spcAft>
              <a:buFont typeface="Arial" panose="020B0604020202020204" pitchFamily="34" charset="0"/>
              <a:buChar char="•"/>
            </a:pPr>
            <a:r>
              <a:rPr lang="en-US" sz="1800" b="1" dirty="0">
                <a:effectLst/>
                <a:latin typeface="Verdana" panose="020B0604030504040204" pitchFamily="34" charset="0"/>
                <a:ea typeface="Verdana" panose="020B0604030504040204" pitchFamily="34" charset="0"/>
                <a:cs typeface="Times New Roman" panose="02020603050405020304" pitchFamily="18" charset="0"/>
              </a:rPr>
              <a:t>Nanotech – SIT #1, 2, 3, 7, 12, 13, 15, 20</a:t>
            </a:r>
          </a:p>
          <a:p>
            <a:pPr marL="285750" marR="0" indent="-285750">
              <a:lnSpc>
                <a:spcPct val="107000"/>
              </a:lnSpc>
              <a:spcBef>
                <a:spcPts val="0"/>
              </a:spcBef>
              <a:spcAft>
                <a:spcPts val="0"/>
              </a:spcAft>
              <a:buFont typeface="Arial" panose="020B0604020202020204" pitchFamily="34" charset="0"/>
              <a:buChar char="•"/>
            </a:pPr>
            <a:r>
              <a:rPr lang="en-US" sz="1800" b="1" dirty="0">
                <a:effectLst/>
                <a:latin typeface="Verdana" panose="020B0604030504040204" pitchFamily="34" charset="0"/>
                <a:ea typeface="Verdana" panose="020B0604030504040204" pitchFamily="34" charset="0"/>
                <a:cs typeface="Times New Roman" panose="02020603050405020304" pitchFamily="18" charset="0"/>
              </a:rPr>
              <a:t>Graphene Oxide or Magnetite Graphene Oxide or Reduced Graphene Oxide</a:t>
            </a:r>
          </a:p>
          <a:p>
            <a:pPr marL="285750" marR="0" indent="-285750">
              <a:lnSpc>
                <a:spcPct val="107000"/>
              </a:lnSpc>
              <a:spcBef>
                <a:spcPts val="0"/>
              </a:spcBef>
              <a:spcAft>
                <a:spcPts val="0"/>
              </a:spcAft>
              <a:buFont typeface="Arial" panose="020B0604020202020204" pitchFamily="34" charset="0"/>
              <a:buChar char="•"/>
            </a:pPr>
            <a:r>
              <a:rPr lang="en-US" sz="1800" b="1" dirty="0">
                <a:effectLst/>
                <a:latin typeface="Verdana" panose="020B0604030504040204" pitchFamily="34" charset="0"/>
                <a:ea typeface="Verdana" panose="020B0604030504040204" pitchFamily="34" charset="0"/>
                <a:cs typeface="Times New Roman" panose="02020603050405020304" pitchFamily="18" charset="0"/>
              </a:rPr>
              <a:t>Cholesterol</a:t>
            </a:r>
            <a:endParaRPr lang="en-US" sz="1800" dirty="0">
              <a:effectLst/>
              <a:latin typeface="Verdana" panose="020B0604030504040204" pitchFamily="34" charset="0"/>
              <a:ea typeface="Verdana" panose="020B0604030504040204" pitchFamily="34" charset="0"/>
              <a:cs typeface="Times New Roman" panose="02020603050405020304" pitchFamily="18" charset="0"/>
            </a:endParaRPr>
          </a:p>
          <a:p>
            <a:pPr marL="285750" marR="0" indent="-285750">
              <a:lnSpc>
                <a:spcPct val="107000"/>
              </a:lnSpc>
              <a:spcBef>
                <a:spcPts val="0"/>
              </a:spcBef>
              <a:spcAft>
                <a:spcPts val="0"/>
              </a:spcAft>
              <a:buFont typeface="Arial" panose="020B0604020202020204" pitchFamily="34" charset="0"/>
              <a:buChar char="•"/>
            </a:pPr>
            <a:r>
              <a:rPr lang="en-US" sz="1800" b="1" dirty="0">
                <a:effectLst/>
                <a:latin typeface="Verdana" panose="020B0604030504040204" pitchFamily="34" charset="0"/>
                <a:ea typeface="Verdana" panose="020B0604030504040204" pitchFamily="34" charset="0"/>
                <a:cs typeface="Times New Roman" panose="02020603050405020304" pitchFamily="18" charset="0"/>
              </a:rPr>
              <a:t>Yeast Protein</a:t>
            </a:r>
            <a:endParaRPr lang="en-US" sz="1800" dirty="0">
              <a:effectLst/>
              <a:latin typeface="Verdana" panose="020B0604030504040204" pitchFamily="34" charset="0"/>
              <a:ea typeface="Verdana" panose="020B0604030504040204" pitchFamily="34" charset="0"/>
              <a:cs typeface="Times New Roman" panose="02020603050405020304" pitchFamily="18" charset="0"/>
            </a:endParaRPr>
          </a:p>
          <a:p>
            <a:pPr marL="285750" marR="0" indent="-285750">
              <a:lnSpc>
                <a:spcPct val="107000"/>
              </a:lnSpc>
              <a:spcBef>
                <a:spcPts val="0"/>
              </a:spcBef>
              <a:spcAft>
                <a:spcPts val="0"/>
              </a:spcAft>
              <a:buFont typeface="Arial" panose="020B0604020202020204" pitchFamily="34" charset="0"/>
              <a:buChar char="•"/>
            </a:pPr>
            <a:r>
              <a:rPr lang="en-US" sz="1800" b="1" dirty="0">
                <a:effectLst/>
                <a:latin typeface="Verdana" panose="020B0604030504040204" pitchFamily="34" charset="0"/>
                <a:ea typeface="Verdana" panose="020B0604030504040204" pitchFamily="34" charset="0"/>
                <a:cs typeface="Times New Roman" panose="02020603050405020304" pitchFamily="18" charset="0"/>
              </a:rPr>
              <a:t>LIPID ALC-0315, ALC-0159, 1,2-Dist..</a:t>
            </a:r>
            <a:endParaRPr lang="en-US" sz="1800" dirty="0">
              <a:effectLst/>
              <a:latin typeface="Verdana" panose="020B0604030504040204" pitchFamily="34" charset="0"/>
              <a:ea typeface="Verdana" panose="020B0604030504040204" pitchFamily="34" charset="0"/>
              <a:cs typeface="Times New Roman" panose="02020603050405020304" pitchFamily="18" charset="0"/>
            </a:endParaRPr>
          </a:p>
          <a:p>
            <a:pPr marL="285750" marR="0" indent="-285750">
              <a:lnSpc>
                <a:spcPct val="107000"/>
              </a:lnSpc>
              <a:spcBef>
                <a:spcPts val="0"/>
              </a:spcBef>
              <a:spcAft>
                <a:spcPts val="0"/>
              </a:spcAft>
              <a:buFont typeface="Arial" panose="020B0604020202020204" pitchFamily="34" charset="0"/>
              <a:buChar char="•"/>
            </a:pPr>
            <a:r>
              <a:rPr lang="en-US" sz="1800" b="1" dirty="0">
                <a:effectLst/>
                <a:latin typeface="Verdana" panose="020B0604030504040204" pitchFamily="34" charset="0"/>
                <a:ea typeface="Verdana" panose="020B0604030504040204" pitchFamily="34" charset="0"/>
                <a:cs typeface="Times New Roman" panose="02020603050405020304" pitchFamily="18" charset="0"/>
              </a:rPr>
              <a:t>Polyethylene Glycol</a:t>
            </a:r>
          </a:p>
          <a:p>
            <a:pPr marL="285750" marR="0" indent="-285750">
              <a:lnSpc>
                <a:spcPct val="107000"/>
              </a:lnSpc>
              <a:spcBef>
                <a:spcPts val="0"/>
              </a:spcBef>
              <a:spcAft>
                <a:spcPts val="0"/>
              </a:spcAft>
              <a:buFont typeface="Arial" panose="020B0604020202020204" pitchFamily="34" charset="0"/>
              <a:buChar char="•"/>
            </a:pPr>
            <a:r>
              <a:rPr lang="en-US" b="1" dirty="0">
                <a:latin typeface="Verdana" panose="020B0604030504040204" pitchFamily="34" charset="0"/>
                <a:ea typeface="Verdana" panose="020B0604030504040204" pitchFamily="34" charset="0"/>
                <a:cs typeface="Times New Roman" panose="02020603050405020304" pitchFamily="18" charset="0"/>
              </a:rPr>
              <a:t>Many Heavy Metals &amp; Toxins</a:t>
            </a:r>
            <a:endParaRPr lang="en-US" sz="1800" dirty="0">
              <a:effectLst/>
              <a:latin typeface="Verdana" panose="020B0604030504040204" pitchFamily="34" charset="0"/>
              <a:ea typeface="Verdana" panose="020B0604030504040204" pitchFamily="34" charset="0"/>
              <a:cs typeface="Times New Roman" panose="02020603050405020304" pitchFamily="18" charset="0"/>
            </a:endParaRPr>
          </a:p>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j-lt"/>
              <a:ea typeface="+mj-ea"/>
              <a:cs typeface="+mj-cs"/>
              <a:sym typeface="Franklin Gothic Book"/>
            </a:endParaRPr>
          </a:p>
        </p:txBody>
      </p:sp>
      <p:pic>
        <p:nvPicPr>
          <p:cNvPr id="6" name="Picture 5">
            <a:extLst>
              <a:ext uri="{FF2B5EF4-FFF2-40B4-BE49-F238E27FC236}">
                <a16:creationId xmlns:a16="http://schemas.microsoft.com/office/drawing/2014/main" id="{4F18D138-53F6-41C7-87D4-263AC78D3CB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93069" y="4362036"/>
            <a:ext cx="3618065" cy="2414726"/>
          </a:xfrm>
          <a:prstGeom prst="rect">
            <a:avLst/>
          </a:prstGeom>
        </p:spPr>
      </p:pic>
    </p:spTree>
    <p:extLst>
      <p:ext uri="{BB962C8B-B14F-4D97-AF65-F5344CB8AC3E}">
        <p14:creationId xmlns:p14="http://schemas.microsoft.com/office/powerpoint/2010/main" val="3190206940"/>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832298-B51F-4188-96C5-6ED408DA1949}"/>
              </a:ext>
            </a:extLst>
          </p:cNvPr>
          <p:cNvSpPr>
            <a:spLocks noGrp="1"/>
          </p:cNvSpPr>
          <p:nvPr>
            <p:ph type="title"/>
          </p:nvPr>
        </p:nvSpPr>
        <p:spPr>
          <a:xfrm>
            <a:off x="2311744" y="2512"/>
            <a:ext cx="8296480" cy="1028991"/>
          </a:xfrm>
        </p:spPr>
        <p:txBody>
          <a:bodyPr>
            <a:noAutofit/>
          </a:bodyPr>
          <a:lstStyle/>
          <a:p>
            <a:r>
              <a:rPr lang="en-US" sz="3200" dirty="0"/>
              <a:t>What About Covid &amp; Current Events</a:t>
            </a:r>
          </a:p>
        </p:txBody>
      </p:sp>
      <p:pic>
        <p:nvPicPr>
          <p:cNvPr id="7" name="Picture 6">
            <a:extLst>
              <a:ext uri="{FF2B5EF4-FFF2-40B4-BE49-F238E27FC236}">
                <a16:creationId xmlns:a16="http://schemas.microsoft.com/office/drawing/2014/main" id="{7F98B930-3530-446B-81AB-D15B8DD96A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4024" y="925720"/>
            <a:ext cx="2432146" cy="3222594"/>
          </a:xfrm>
          <a:prstGeom prst="rect">
            <a:avLst/>
          </a:prstGeom>
        </p:spPr>
      </p:pic>
      <p:pic>
        <p:nvPicPr>
          <p:cNvPr id="9" name="Picture 8">
            <a:extLst>
              <a:ext uri="{FF2B5EF4-FFF2-40B4-BE49-F238E27FC236}">
                <a16:creationId xmlns:a16="http://schemas.microsoft.com/office/drawing/2014/main" id="{A609F543-74B7-40A9-94FC-3E1E67C6BA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390" y="3813527"/>
            <a:ext cx="2667000" cy="2743200"/>
          </a:xfrm>
          <a:prstGeom prst="rect">
            <a:avLst/>
          </a:prstGeom>
        </p:spPr>
      </p:pic>
      <p:sp>
        <p:nvSpPr>
          <p:cNvPr id="3" name="TextBox 2">
            <a:extLst>
              <a:ext uri="{FF2B5EF4-FFF2-40B4-BE49-F238E27FC236}">
                <a16:creationId xmlns:a16="http://schemas.microsoft.com/office/drawing/2014/main" id="{4B4C69E7-58E4-4B8A-8FA7-1B43E0471325}"/>
              </a:ext>
            </a:extLst>
          </p:cNvPr>
          <p:cNvSpPr txBox="1"/>
          <p:nvPr/>
        </p:nvSpPr>
        <p:spPr>
          <a:xfrm>
            <a:off x="3063389" y="1045024"/>
            <a:ext cx="9047745" cy="34788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2400" b="1" i="0" u="none" strike="noStrike" cap="none" spc="0" normalizeH="0" baseline="0" dirty="0">
                <a:ln>
                  <a:noFill/>
                </a:ln>
                <a:solidFill>
                  <a:srgbClr val="000000"/>
                </a:solidFill>
                <a:effectLst/>
                <a:uFillTx/>
                <a:latin typeface="Verdana" panose="020B0604030504040204" pitchFamily="34" charset="0"/>
                <a:ea typeface="Verdana" panose="020B0604030504040204" pitchFamily="34" charset="0"/>
                <a:sym typeface="Franklin Gothic Book"/>
              </a:rPr>
              <a:t>Differences among the 3 injections – Moderna, Pfizer, Janssen</a:t>
            </a:r>
          </a:p>
          <a:p>
            <a:pPr marL="285750" marR="0" indent="-285750">
              <a:lnSpc>
                <a:spcPct val="107000"/>
              </a:lnSpc>
              <a:spcBef>
                <a:spcPts val="0"/>
              </a:spcBef>
              <a:spcAft>
                <a:spcPts val="0"/>
              </a:spcAft>
              <a:buFont typeface="Arial" panose="020B0604020202020204" pitchFamily="34" charset="0"/>
              <a:buChar char="•"/>
            </a:pPr>
            <a:r>
              <a:rPr lang="en-US" sz="1800" b="1" dirty="0">
                <a:effectLst/>
                <a:latin typeface="Verdana" panose="020B0604030504040204" pitchFamily="34" charset="0"/>
                <a:ea typeface="Verdana" panose="020B0604030504040204" pitchFamily="34" charset="0"/>
                <a:cs typeface="Times New Roman" panose="02020603050405020304" pitchFamily="18" charset="0"/>
              </a:rPr>
              <a:t>WPNPs: </a:t>
            </a:r>
            <a:r>
              <a:rPr lang="en-US" sz="1800" b="1" dirty="0">
                <a:solidFill>
                  <a:srgbClr val="C00000"/>
                </a:solidFill>
                <a:effectLst/>
                <a:latin typeface="Verdana" panose="020B0604030504040204" pitchFamily="34" charset="0"/>
                <a:ea typeface="Verdana" panose="020B0604030504040204" pitchFamily="34" charset="0"/>
                <a:cs typeface="Times New Roman" panose="02020603050405020304" pitchFamily="18" charset="0"/>
              </a:rPr>
              <a:t>Moderna has 20 additional</a:t>
            </a:r>
            <a:r>
              <a:rPr lang="en-US" sz="1800" b="1" dirty="0">
                <a:effectLst/>
                <a:latin typeface="Verdana" panose="020B0604030504040204" pitchFamily="34" charset="0"/>
                <a:ea typeface="Verdana" panose="020B0604030504040204" pitchFamily="34" charset="0"/>
                <a:cs typeface="Times New Roman" panose="02020603050405020304" pitchFamily="18" charset="0"/>
              </a:rPr>
              <a:t>, </a:t>
            </a:r>
            <a:r>
              <a:rPr lang="en-US" sz="1800" b="1" dirty="0">
                <a:solidFill>
                  <a:srgbClr val="0070C0"/>
                </a:solidFill>
                <a:effectLst/>
                <a:latin typeface="Verdana" panose="020B0604030504040204" pitchFamily="34" charset="0"/>
                <a:ea typeface="Verdana" panose="020B0604030504040204" pitchFamily="34" charset="0"/>
                <a:cs typeface="Times New Roman" panose="02020603050405020304" pitchFamily="18" charset="0"/>
              </a:rPr>
              <a:t>Janssen has 9 additional</a:t>
            </a:r>
            <a:r>
              <a:rPr lang="en-US" sz="1800" b="1" dirty="0">
                <a:effectLst/>
                <a:latin typeface="Verdana" panose="020B0604030504040204" pitchFamily="34" charset="0"/>
                <a:ea typeface="Verdana" panose="020B0604030504040204" pitchFamily="34" charset="0"/>
                <a:cs typeface="Times New Roman" panose="02020603050405020304" pitchFamily="18" charset="0"/>
              </a:rPr>
              <a:t>, </a:t>
            </a:r>
            <a:r>
              <a:rPr lang="en-US" sz="1800" b="1" dirty="0">
                <a:solidFill>
                  <a:srgbClr val="00B050"/>
                </a:solidFill>
                <a:effectLst/>
                <a:latin typeface="Verdana" panose="020B0604030504040204" pitchFamily="34" charset="0"/>
                <a:ea typeface="Verdana" panose="020B0604030504040204" pitchFamily="34" charset="0"/>
                <a:cs typeface="Times New Roman" panose="02020603050405020304" pitchFamily="18" charset="0"/>
              </a:rPr>
              <a:t>Pfizer has 9 additional</a:t>
            </a:r>
          </a:p>
          <a:p>
            <a:pPr marL="285750" marR="0" indent="-285750">
              <a:lnSpc>
                <a:spcPct val="107000"/>
              </a:lnSpc>
              <a:spcBef>
                <a:spcPts val="0"/>
              </a:spcBef>
              <a:spcAft>
                <a:spcPts val="0"/>
              </a:spcAft>
              <a:buFont typeface="Arial" panose="020B0604020202020204" pitchFamily="34" charset="0"/>
              <a:buChar char="•"/>
            </a:pPr>
            <a:r>
              <a:rPr lang="en-US" sz="1800" b="1" dirty="0">
                <a:effectLst/>
                <a:latin typeface="Verdana" panose="020B0604030504040204" pitchFamily="34" charset="0"/>
                <a:ea typeface="Verdana" panose="020B0604030504040204" pitchFamily="34" charset="0"/>
                <a:cs typeface="Times New Roman" panose="02020603050405020304" pitchFamily="18" charset="0"/>
              </a:rPr>
              <a:t>Nanotech – SIT </a:t>
            </a:r>
            <a:r>
              <a:rPr lang="en-US" sz="1800" b="1" dirty="0">
                <a:solidFill>
                  <a:srgbClr val="C00000"/>
                </a:solidFill>
                <a:effectLst/>
                <a:latin typeface="Verdana" panose="020B0604030504040204" pitchFamily="34" charset="0"/>
                <a:ea typeface="Verdana" panose="020B0604030504040204" pitchFamily="34" charset="0"/>
                <a:cs typeface="Times New Roman" panose="02020603050405020304" pitchFamily="18" charset="0"/>
              </a:rPr>
              <a:t>Moderna has 5 additional</a:t>
            </a:r>
            <a:r>
              <a:rPr lang="en-US" sz="1800" b="1" dirty="0">
                <a:effectLst/>
                <a:latin typeface="Verdana" panose="020B0604030504040204" pitchFamily="34" charset="0"/>
                <a:ea typeface="Verdana" panose="020B0604030504040204" pitchFamily="34" charset="0"/>
                <a:cs typeface="Times New Roman" panose="02020603050405020304" pitchFamily="18" charset="0"/>
              </a:rPr>
              <a:t>, </a:t>
            </a:r>
            <a:r>
              <a:rPr lang="en-US" sz="1800" b="1" dirty="0">
                <a:solidFill>
                  <a:srgbClr val="0070C0"/>
                </a:solidFill>
                <a:effectLst/>
                <a:latin typeface="Verdana" panose="020B0604030504040204" pitchFamily="34" charset="0"/>
                <a:ea typeface="Verdana" panose="020B0604030504040204" pitchFamily="34" charset="0"/>
                <a:cs typeface="Times New Roman" panose="02020603050405020304" pitchFamily="18" charset="0"/>
              </a:rPr>
              <a:t>Janssen has 3 additional</a:t>
            </a:r>
            <a:r>
              <a:rPr lang="en-US" sz="1800" b="1" dirty="0">
                <a:effectLst/>
                <a:latin typeface="Verdana" panose="020B0604030504040204" pitchFamily="34" charset="0"/>
                <a:ea typeface="Verdana" panose="020B0604030504040204" pitchFamily="34" charset="0"/>
                <a:cs typeface="Times New Roman" panose="02020603050405020304" pitchFamily="18" charset="0"/>
              </a:rPr>
              <a:t>, </a:t>
            </a:r>
            <a:r>
              <a:rPr lang="en-US" sz="1800" b="1" dirty="0">
                <a:solidFill>
                  <a:srgbClr val="00B050"/>
                </a:solidFill>
                <a:effectLst/>
                <a:latin typeface="Verdana" panose="020B0604030504040204" pitchFamily="34" charset="0"/>
                <a:ea typeface="Verdana" panose="020B0604030504040204" pitchFamily="34" charset="0"/>
                <a:cs typeface="Times New Roman" panose="02020603050405020304" pitchFamily="18" charset="0"/>
              </a:rPr>
              <a:t>Pfizer has 3 additional</a:t>
            </a:r>
            <a:endParaRPr lang="en-US" sz="1800" b="1" dirty="0">
              <a:effectLst/>
              <a:latin typeface="Verdana" panose="020B0604030504040204" pitchFamily="34" charset="0"/>
              <a:ea typeface="Verdana" panose="020B0604030504040204" pitchFamily="34" charset="0"/>
              <a:cs typeface="Times New Roman" panose="02020603050405020304" pitchFamily="18" charset="0"/>
            </a:endParaRPr>
          </a:p>
          <a:p>
            <a:pPr marL="285750" marR="0" indent="-285750">
              <a:lnSpc>
                <a:spcPct val="107000"/>
              </a:lnSpc>
              <a:spcBef>
                <a:spcPts val="0"/>
              </a:spcBef>
              <a:spcAft>
                <a:spcPts val="0"/>
              </a:spcAft>
              <a:buFont typeface="Arial" panose="020B0604020202020204" pitchFamily="34" charset="0"/>
              <a:buChar char="•"/>
            </a:pPr>
            <a:r>
              <a:rPr lang="en-US" b="1" dirty="0">
                <a:latin typeface="Verdana" panose="020B0604030504040204" pitchFamily="34" charset="0"/>
                <a:ea typeface="Verdana" panose="020B0604030504040204" pitchFamily="34" charset="0"/>
                <a:cs typeface="Times New Roman" panose="02020603050405020304" pitchFamily="18" charset="0"/>
              </a:rPr>
              <a:t>Many Heavy Metals &amp; Toxins: </a:t>
            </a:r>
            <a:r>
              <a:rPr lang="en-US" sz="1800" b="1" dirty="0">
                <a:solidFill>
                  <a:srgbClr val="C00000"/>
                </a:solidFill>
                <a:effectLst/>
                <a:latin typeface="Verdana" panose="020B0604030504040204" pitchFamily="34" charset="0"/>
                <a:ea typeface="Verdana" panose="020B0604030504040204" pitchFamily="34" charset="0"/>
                <a:cs typeface="Times New Roman" panose="02020603050405020304" pitchFamily="18" charset="0"/>
              </a:rPr>
              <a:t>Moderna has 20 additional</a:t>
            </a:r>
            <a:r>
              <a:rPr lang="en-US" sz="1800" b="1" dirty="0">
                <a:effectLst/>
                <a:latin typeface="Verdana" panose="020B0604030504040204" pitchFamily="34" charset="0"/>
                <a:ea typeface="Verdana" panose="020B0604030504040204" pitchFamily="34" charset="0"/>
                <a:cs typeface="Times New Roman" panose="02020603050405020304" pitchFamily="18" charset="0"/>
              </a:rPr>
              <a:t>, </a:t>
            </a:r>
            <a:r>
              <a:rPr lang="en-US" sz="1800" b="1" dirty="0">
                <a:solidFill>
                  <a:srgbClr val="0070C0"/>
                </a:solidFill>
                <a:effectLst/>
                <a:latin typeface="Verdana" panose="020B0604030504040204" pitchFamily="34" charset="0"/>
                <a:ea typeface="Verdana" panose="020B0604030504040204" pitchFamily="34" charset="0"/>
                <a:cs typeface="Times New Roman" panose="02020603050405020304" pitchFamily="18" charset="0"/>
              </a:rPr>
              <a:t>Janssen has 9 additional</a:t>
            </a:r>
            <a:r>
              <a:rPr lang="en-US" sz="1800" b="1" dirty="0">
                <a:effectLst/>
                <a:latin typeface="Verdana" panose="020B0604030504040204" pitchFamily="34" charset="0"/>
                <a:ea typeface="Verdana" panose="020B0604030504040204" pitchFamily="34" charset="0"/>
                <a:cs typeface="Times New Roman" panose="02020603050405020304" pitchFamily="18" charset="0"/>
              </a:rPr>
              <a:t>, </a:t>
            </a:r>
            <a:r>
              <a:rPr lang="en-US" sz="1800" b="1" dirty="0">
                <a:solidFill>
                  <a:srgbClr val="00B050"/>
                </a:solidFill>
                <a:effectLst/>
                <a:latin typeface="Verdana" panose="020B0604030504040204" pitchFamily="34" charset="0"/>
                <a:ea typeface="Verdana" panose="020B0604030504040204" pitchFamily="34" charset="0"/>
                <a:cs typeface="Times New Roman" panose="02020603050405020304" pitchFamily="18" charset="0"/>
              </a:rPr>
              <a:t>Pfizer has 17 additional</a:t>
            </a:r>
            <a:endParaRPr lang="en-US" b="1" dirty="0">
              <a:latin typeface="Verdana" panose="020B0604030504040204" pitchFamily="34" charset="0"/>
              <a:ea typeface="Verdana" panose="020B0604030504040204" pitchFamily="34" charset="0"/>
              <a:cs typeface="Times New Roman" panose="02020603050405020304" pitchFamily="18" charset="0"/>
            </a:endParaRPr>
          </a:p>
          <a:p>
            <a:pPr marL="285750" marR="0" indent="-285750">
              <a:lnSpc>
                <a:spcPct val="107000"/>
              </a:lnSpc>
              <a:spcBef>
                <a:spcPts val="0"/>
              </a:spcBef>
              <a:spcAft>
                <a:spcPts val="0"/>
              </a:spcAft>
              <a:buFont typeface="Arial" panose="020B0604020202020204" pitchFamily="34" charset="0"/>
              <a:buChar char="•"/>
            </a:pPr>
            <a:r>
              <a:rPr lang="en-US" sz="1800" b="1" dirty="0">
                <a:effectLst/>
                <a:latin typeface="Verdana" panose="020B0604030504040204" pitchFamily="34" charset="0"/>
                <a:ea typeface="Verdana" panose="020B0604030504040204" pitchFamily="34" charset="0"/>
                <a:cs typeface="Times New Roman" panose="02020603050405020304" pitchFamily="18" charset="0"/>
              </a:rPr>
              <a:t>Emotions – Frequency based</a:t>
            </a:r>
          </a:p>
          <a:p>
            <a:pPr marL="285750" marR="0" indent="-285750">
              <a:lnSpc>
                <a:spcPct val="107000"/>
              </a:lnSpc>
              <a:spcBef>
                <a:spcPts val="0"/>
              </a:spcBef>
              <a:spcAft>
                <a:spcPts val="0"/>
              </a:spcAft>
              <a:buFont typeface="Arial" panose="020B0604020202020204" pitchFamily="34" charset="0"/>
              <a:buChar char="•"/>
            </a:pPr>
            <a:r>
              <a:rPr lang="en-US" b="1" dirty="0">
                <a:latin typeface="Verdana" panose="020B0604030504040204" pitchFamily="34" charset="0"/>
                <a:ea typeface="Verdana" panose="020B0604030504040204" pitchFamily="34" charset="0"/>
                <a:cs typeface="Times New Roman" panose="02020603050405020304" pitchFamily="18" charset="0"/>
              </a:rPr>
              <a:t>Pfizer has adenovirus w/ mRNA inside</a:t>
            </a:r>
            <a:endParaRPr lang="en-US" sz="1800" dirty="0">
              <a:effectLst/>
              <a:latin typeface="Verdana" panose="020B0604030504040204" pitchFamily="34" charset="0"/>
              <a:ea typeface="Verdana" panose="020B0604030504040204" pitchFamily="34" charset="0"/>
              <a:cs typeface="Times New Roman" panose="02020603050405020304" pitchFamily="18" charset="0"/>
            </a:endParaRPr>
          </a:p>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j-lt"/>
              <a:ea typeface="+mj-ea"/>
              <a:cs typeface="+mj-cs"/>
              <a:sym typeface="Franklin Gothic Book"/>
            </a:endParaRPr>
          </a:p>
        </p:txBody>
      </p:sp>
      <p:pic>
        <p:nvPicPr>
          <p:cNvPr id="5" name="Picture 4">
            <a:extLst>
              <a:ext uri="{FF2B5EF4-FFF2-40B4-BE49-F238E27FC236}">
                <a16:creationId xmlns:a16="http://schemas.microsoft.com/office/drawing/2014/main" id="{F1524FEA-FE6F-4C6F-AE4F-E3145D10BDD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24335" y="4332961"/>
            <a:ext cx="3618065" cy="2414726"/>
          </a:xfrm>
          <a:prstGeom prst="rect">
            <a:avLst/>
          </a:prstGeom>
        </p:spPr>
      </p:pic>
    </p:spTree>
    <p:extLst>
      <p:ext uri="{BB962C8B-B14F-4D97-AF65-F5344CB8AC3E}">
        <p14:creationId xmlns:p14="http://schemas.microsoft.com/office/powerpoint/2010/main" val="2769106579"/>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832298-B51F-4188-96C5-6ED408DA1949}"/>
              </a:ext>
            </a:extLst>
          </p:cNvPr>
          <p:cNvSpPr>
            <a:spLocks noGrp="1"/>
          </p:cNvSpPr>
          <p:nvPr>
            <p:ph type="title"/>
          </p:nvPr>
        </p:nvSpPr>
        <p:spPr>
          <a:xfrm>
            <a:off x="2311744" y="2512"/>
            <a:ext cx="8296480" cy="1028991"/>
          </a:xfrm>
        </p:spPr>
        <p:txBody>
          <a:bodyPr>
            <a:noAutofit/>
          </a:bodyPr>
          <a:lstStyle/>
          <a:p>
            <a:r>
              <a:rPr lang="en-US" sz="3200" dirty="0"/>
              <a:t>What About Covid &amp; Current Events</a:t>
            </a:r>
          </a:p>
        </p:txBody>
      </p:sp>
      <p:pic>
        <p:nvPicPr>
          <p:cNvPr id="7" name="Picture 6">
            <a:extLst>
              <a:ext uri="{FF2B5EF4-FFF2-40B4-BE49-F238E27FC236}">
                <a16:creationId xmlns:a16="http://schemas.microsoft.com/office/drawing/2014/main" id="{7F98B930-3530-446B-81AB-D15B8DD96A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69903" y="413279"/>
            <a:ext cx="2122097" cy="2811779"/>
          </a:xfrm>
          <a:prstGeom prst="rect">
            <a:avLst/>
          </a:prstGeom>
        </p:spPr>
      </p:pic>
      <p:pic>
        <p:nvPicPr>
          <p:cNvPr id="9" name="Picture 8">
            <a:extLst>
              <a:ext uri="{FF2B5EF4-FFF2-40B4-BE49-F238E27FC236}">
                <a16:creationId xmlns:a16="http://schemas.microsoft.com/office/drawing/2014/main" id="{A609F543-74B7-40A9-94FC-3E1E67C6BA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44135" y="4043779"/>
            <a:ext cx="2667000" cy="2743200"/>
          </a:xfrm>
          <a:prstGeom prst="rect">
            <a:avLst/>
          </a:prstGeom>
        </p:spPr>
      </p:pic>
      <p:sp>
        <p:nvSpPr>
          <p:cNvPr id="3" name="TextBox 2">
            <a:extLst>
              <a:ext uri="{FF2B5EF4-FFF2-40B4-BE49-F238E27FC236}">
                <a16:creationId xmlns:a16="http://schemas.microsoft.com/office/drawing/2014/main" id="{4B4C69E7-58E4-4B8A-8FA7-1B43E0471325}"/>
              </a:ext>
            </a:extLst>
          </p:cNvPr>
          <p:cNvSpPr txBox="1"/>
          <p:nvPr/>
        </p:nvSpPr>
        <p:spPr>
          <a:xfrm>
            <a:off x="150921" y="981404"/>
            <a:ext cx="11764906" cy="612475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914400" rtl="0" fontAlgn="auto" latinLnBrk="0" hangingPunct="0">
              <a:lnSpc>
                <a:spcPct val="100000"/>
              </a:lnSpc>
              <a:spcBef>
                <a:spcPts val="0"/>
              </a:spcBef>
              <a:spcAft>
                <a:spcPts val="400"/>
              </a:spcAft>
              <a:buClrTx/>
              <a:buSzTx/>
              <a:buFontTx/>
              <a:buNone/>
              <a:tabLst/>
            </a:pPr>
            <a:r>
              <a:rPr kumimoji="0" lang="en-US" sz="2400" b="1" i="0" u="none" strike="noStrike" cap="none" spc="0" normalizeH="0" baseline="0" dirty="0">
                <a:ln>
                  <a:noFill/>
                </a:ln>
                <a:solidFill>
                  <a:srgbClr val="000000"/>
                </a:solidFill>
                <a:effectLst/>
                <a:uFillTx/>
                <a:latin typeface="Verdana" panose="020B0604030504040204" pitchFamily="34" charset="0"/>
                <a:ea typeface="Verdana" panose="020B0604030504040204" pitchFamily="34" charset="0"/>
                <a:sym typeface="Franklin Gothic Book"/>
              </a:rPr>
              <a:t>Damage due from the injections</a:t>
            </a:r>
            <a:endParaRPr lang="en-US" sz="1800" dirty="0">
              <a:effectLst/>
              <a:latin typeface="Verdana" panose="020B0604030504040204" pitchFamily="34" charset="0"/>
              <a:ea typeface="Verdana" panose="020B0604030504040204" pitchFamily="34" charset="0"/>
              <a:cs typeface="Times New Roman" panose="02020603050405020304" pitchFamily="18" charset="0"/>
            </a:endParaRPr>
          </a:p>
          <a:p>
            <a:pPr marL="285750" marR="0" indent="-285750" algn="l" defTabSz="914400" rtl="0" fontAlgn="auto" latinLnBrk="0" hangingPunct="0">
              <a:lnSpc>
                <a:spcPct val="100000"/>
              </a:lnSpc>
              <a:spcBef>
                <a:spcPts val="0"/>
              </a:spcBef>
              <a:spcAft>
                <a:spcPts val="400"/>
              </a:spcAft>
              <a:buClrTx/>
              <a:buSzTx/>
              <a:buFont typeface="Arial" panose="020B0604020202020204" pitchFamily="34" charset="0"/>
              <a:buChar char="•"/>
              <a:tabLst/>
            </a:pPr>
            <a:r>
              <a:rPr kumimoji="0" lang="en-US" sz="2000" b="1" i="0" u="none" strike="noStrike" cap="none" spc="0" normalizeH="0" baseline="0" dirty="0">
                <a:ln>
                  <a:noFill/>
                </a:ln>
                <a:solidFill>
                  <a:srgbClr val="000000"/>
                </a:solidFill>
                <a:effectLst/>
                <a:uFillTx/>
                <a:latin typeface="Verdana" panose="020B0604030504040204" pitchFamily="34" charset="0"/>
                <a:ea typeface="Verdana" panose="020B0604030504040204" pitchFamily="34" charset="0"/>
                <a:sym typeface="Franklin Gothic Book"/>
              </a:rPr>
              <a:t>Attacks the Aleph-Tav Hebrew Letter command centers</a:t>
            </a:r>
          </a:p>
          <a:p>
            <a:pPr marL="285750" marR="0" indent="-285750" algn="l" defTabSz="914400" rtl="0" fontAlgn="auto" latinLnBrk="0" hangingPunct="0">
              <a:lnSpc>
                <a:spcPct val="100000"/>
              </a:lnSpc>
              <a:spcBef>
                <a:spcPts val="0"/>
              </a:spcBef>
              <a:spcAft>
                <a:spcPts val="400"/>
              </a:spcAft>
              <a:buClrTx/>
              <a:buSzTx/>
              <a:buFont typeface="Arial" panose="020B0604020202020204" pitchFamily="34" charset="0"/>
              <a:buChar char="•"/>
              <a:tabLst/>
            </a:pPr>
            <a:r>
              <a:rPr lang="en-US" sz="2000" b="1" dirty="0">
                <a:latin typeface="Verdana" panose="020B0604030504040204" pitchFamily="34" charset="0"/>
                <a:ea typeface="Verdana" panose="020B0604030504040204" pitchFamily="34" charset="0"/>
              </a:rPr>
              <a:t>Changes 80+ genes via the Chromosomes</a:t>
            </a:r>
          </a:p>
          <a:p>
            <a:pPr marL="285750" marR="0" indent="-285750" algn="l" defTabSz="914400" rtl="0" fontAlgn="auto" latinLnBrk="0" hangingPunct="0">
              <a:lnSpc>
                <a:spcPct val="100000"/>
              </a:lnSpc>
              <a:spcBef>
                <a:spcPts val="0"/>
              </a:spcBef>
              <a:spcAft>
                <a:spcPts val="400"/>
              </a:spcAft>
              <a:buClrTx/>
              <a:buSzTx/>
              <a:buFont typeface="Arial" panose="020B0604020202020204" pitchFamily="34" charset="0"/>
              <a:buChar char="•"/>
              <a:tabLst/>
            </a:pPr>
            <a:r>
              <a:rPr lang="en-US" sz="2000" b="1" dirty="0">
                <a:latin typeface="Verdana" panose="020B0604030504040204" pitchFamily="34" charset="0"/>
                <a:ea typeface="Verdana" panose="020B0604030504040204" pitchFamily="34" charset="0"/>
              </a:rPr>
              <a:t>Huge toxic load of chemicals</a:t>
            </a:r>
          </a:p>
          <a:p>
            <a:pPr marL="285750" marR="0" indent="-285750" algn="l" defTabSz="914400" rtl="0" fontAlgn="auto" latinLnBrk="0" hangingPunct="0">
              <a:lnSpc>
                <a:spcPct val="100000"/>
              </a:lnSpc>
              <a:spcBef>
                <a:spcPts val="0"/>
              </a:spcBef>
              <a:spcAft>
                <a:spcPts val="400"/>
              </a:spcAft>
              <a:buClrTx/>
              <a:buSzTx/>
              <a:buFont typeface="Arial" panose="020B0604020202020204" pitchFamily="34" charset="0"/>
              <a:buChar char="•"/>
              <a:tabLst/>
            </a:pPr>
            <a:r>
              <a:rPr lang="en-US" sz="2000" b="1" dirty="0">
                <a:latin typeface="Verdana" panose="020B0604030504040204" pitchFamily="34" charset="0"/>
                <a:ea typeface="Verdana" panose="020B0604030504040204" pitchFamily="34" charset="0"/>
              </a:rPr>
              <a:t>Many weaponized pathogens</a:t>
            </a:r>
          </a:p>
          <a:p>
            <a:pPr marL="285750" marR="0" indent="-285750" algn="l" defTabSz="914400" rtl="0" fontAlgn="auto" latinLnBrk="0" hangingPunct="0">
              <a:lnSpc>
                <a:spcPct val="100000"/>
              </a:lnSpc>
              <a:spcBef>
                <a:spcPts val="0"/>
              </a:spcBef>
              <a:spcAft>
                <a:spcPts val="400"/>
              </a:spcAft>
              <a:buClrTx/>
              <a:buSzTx/>
              <a:buFont typeface="Arial" panose="020B0604020202020204" pitchFamily="34" charset="0"/>
              <a:buChar char="•"/>
              <a:tabLst/>
            </a:pPr>
            <a:r>
              <a:rPr lang="en-US" sz="2000" b="1" dirty="0">
                <a:latin typeface="Verdana" panose="020B0604030504040204" pitchFamily="34" charset="0"/>
                <a:ea typeface="Verdana" panose="020B0604030504040204" pitchFamily="34" charset="0"/>
              </a:rPr>
              <a:t>Many types of Nanotechnology</a:t>
            </a:r>
          </a:p>
          <a:p>
            <a:pPr marL="285750" marR="0" indent="-285750" algn="l" defTabSz="914400" rtl="0" fontAlgn="auto" latinLnBrk="0" hangingPunct="0">
              <a:lnSpc>
                <a:spcPct val="100000"/>
              </a:lnSpc>
              <a:spcBef>
                <a:spcPts val="0"/>
              </a:spcBef>
              <a:spcAft>
                <a:spcPts val="400"/>
              </a:spcAft>
              <a:buClrTx/>
              <a:buSzTx/>
              <a:buFont typeface="Arial" panose="020B0604020202020204" pitchFamily="34" charset="0"/>
              <a:buChar char="•"/>
              <a:tabLst/>
            </a:pPr>
            <a:r>
              <a:rPr lang="en-US" sz="2000" b="1" dirty="0">
                <a:latin typeface="Verdana" panose="020B0604030504040204" pitchFamily="34" charset="0"/>
                <a:ea typeface="Verdana" panose="020B0604030504040204" pitchFamily="34" charset="0"/>
              </a:rPr>
              <a:t>Causing the body to make 5 different categories of fake proteins</a:t>
            </a:r>
          </a:p>
          <a:p>
            <a:pPr marL="285750" marR="0" indent="-285750" algn="l" defTabSz="914400" rtl="0" fontAlgn="auto" latinLnBrk="0" hangingPunct="0">
              <a:lnSpc>
                <a:spcPct val="100000"/>
              </a:lnSpc>
              <a:spcBef>
                <a:spcPts val="0"/>
              </a:spcBef>
              <a:spcAft>
                <a:spcPts val="400"/>
              </a:spcAft>
              <a:buClrTx/>
              <a:buSzTx/>
              <a:buFont typeface="Arial" panose="020B0604020202020204" pitchFamily="34" charset="0"/>
              <a:buChar char="•"/>
              <a:tabLst/>
            </a:pPr>
            <a:r>
              <a:rPr lang="en-US" sz="2000" b="1" dirty="0">
                <a:latin typeface="Verdana" panose="020B0604030504040204" pitchFamily="34" charset="0"/>
                <a:ea typeface="Verdana" panose="020B0604030504040204" pitchFamily="34" charset="0"/>
              </a:rPr>
              <a:t>Changes the magnetic polarity plus the rate &amp; spin of atoms</a:t>
            </a:r>
          </a:p>
          <a:p>
            <a:pPr marL="285750" marR="0" indent="-285750" algn="l" defTabSz="914400" rtl="0" fontAlgn="auto" latinLnBrk="0" hangingPunct="0">
              <a:lnSpc>
                <a:spcPct val="100000"/>
              </a:lnSpc>
              <a:spcBef>
                <a:spcPts val="0"/>
              </a:spcBef>
              <a:spcAft>
                <a:spcPts val="400"/>
              </a:spcAft>
              <a:buClrTx/>
              <a:buSzTx/>
              <a:buFont typeface="Arial" panose="020B0604020202020204" pitchFamily="34" charset="0"/>
              <a:buChar char="•"/>
              <a:tabLst/>
            </a:pPr>
            <a:r>
              <a:rPr lang="en-US" sz="2000" b="1" dirty="0">
                <a:latin typeface="Verdana" panose="020B0604030504040204" pitchFamily="34" charset="0"/>
                <a:ea typeface="Verdana" panose="020B0604030504040204" pitchFamily="34" charset="0"/>
              </a:rPr>
              <a:t>Affects the Copper/Iron Metabolism – Energy, Inflammation, immune, etc.</a:t>
            </a:r>
          </a:p>
          <a:p>
            <a:pPr marL="285750" marR="0" indent="-285750" algn="l" defTabSz="914400" rtl="0" fontAlgn="auto" latinLnBrk="0" hangingPunct="0">
              <a:lnSpc>
                <a:spcPct val="100000"/>
              </a:lnSpc>
              <a:spcBef>
                <a:spcPts val="0"/>
              </a:spcBef>
              <a:spcAft>
                <a:spcPts val="400"/>
              </a:spcAft>
              <a:buClrTx/>
              <a:buSzTx/>
              <a:buFont typeface="Arial" panose="020B0604020202020204" pitchFamily="34" charset="0"/>
              <a:buChar char="•"/>
              <a:tabLst/>
            </a:pPr>
            <a:r>
              <a:rPr lang="en-US" sz="2000" b="1" dirty="0">
                <a:latin typeface="Verdana" panose="020B0604030504040204" pitchFamily="34" charset="0"/>
                <a:ea typeface="Verdana" panose="020B0604030504040204" pitchFamily="34" charset="0"/>
              </a:rPr>
              <a:t>Affects the mental, emotional, and spiritual levels</a:t>
            </a:r>
          </a:p>
          <a:p>
            <a:pPr marL="285750" marR="0" indent="-285750" algn="l" defTabSz="914400" rtl="0" fontAlgn="auto" latinLnBrk="0" hangingPunct="0">
              <a:lnSpc>
                <a:spcPct val="100000"/>
              </a:lnSpc>
              <a:spcBef>
                <a:spcPts val="0"/>
              </a:spcBef>
              <a:spcAft>
                <a:spcPts val="400"/>
              </a:spcAft>
              <a:buClrTx/>
              <a:buSzTx/>
              <a:buFont typeface="Arial" panose="020B0604020202020204" pitchFamily="34" charset="0"/>
              <a:buChar char="•"/>
              <a:tabLst/>
            </a:pPr>
            <a:r>
              <a:rPr lang="en-US" sz="2000" b="1" dirty="0">
                <a:latin typeface="Verdana" panose="020B0604030504040204" pitchFamily="34" charset="0"/>
                <a:ea typeface="Verdana" panose="020B0604030504040204" pitchFamily="34" charset="0"/>
              </a:rPr>
              <a:t>Systems under attack: Reproductive, Cardiovascular, Immune, </a:t>
            </a:r>
          </a:p>
          <a:p>
            <a:pPr marR="0" algn="l" defTabSz="914400" rtl="0" fontAlgn="auto" latinLnBrk="0" hangingPunct="0">
              <a:lnSpc>
                <a:spcPct val="100000"/>
              </a:lnSpc>
              <a:spcBef>
                <a:spcPts val="0"/>
              </a:spcBef>
              <a:spcAft>
                <a:spcPts val="400"/>
              </a:spcAft>
              <a:buClrTx/>
              <a:buSzTx/>
              <a:tabLst/>
            </a:pPr>
            <a:r>
              <a:rPr lang="en-US" sz="2000" b="1" dirty="0">
                <a:latin typeface="Verdana" panose="020B0604030504040204" pitchFamily="34" charset="0"/>
                <a:ea typeface="Verdana" panose="020B0604030504040204" pitchFamily="34" charset="0"/>
              </a:rPr>
              <a:t>       Respiratory, CNS, Endocrine, Liver, Digestion</a:t>
            </a:r>
          </a:p>
          <a:p>
            <a:pPr marL="285750" marR="0" indent="-285750" algn="l" defTabSz="914400" rtl="0" fontAlgn="auto" latinLnBrk="0" hangingPunct="0">
              <a:lnSpc>
                <a:spcPct val="100000"/>
              </a:lnSpc>
              <a:spcBef>
                <a:spcPts val="0"/>
              </a:spcBef>
              <a:spcAft>
                <a:spcPts val="400"/>
              </a:spcAft>
              <a:buClrTx/>
              <a:buSzTx/>
              <a:buFont typeface="Arial" panose="020B0604020202020204" pitchFamily="34" charset="0"/>
              <a:buChar char="•"/>
              <a:tabLst/>
            </a:pPr>
            <a:r>
              <a:rPr lang="en-US" sz="2000" b="1" dirty="0">
                <a:latin typeface="Verdana" panose="020B0604030504040204" pitchFamily="34" charset="0"/>
                <a:ea typeface="Verdana" panose="020B0604030504040204" pitchFamily="34" charset="0"/>
              </a:rPr>
              <a:t>Turn off Methylation genes</a:t>
            </a:r>
          </a:p>
          <a:p>
            <a:pPr marL="285750" marR="0" indent="-285750" algn="l" defTabSz="914400" rtl="0" fontAlgn="auto" latinLnBrk="0" hangingPunct="0">
              <a:lnSpc>
                <a:spcPct val="100000"/>
              </a:lnSpc>
              <a:spcBef>
                <a:spcPts val="0"/>
              </a:spcBef>
              <a:spcAft>
                <a:spcPts val="400"/>
              </a:spcAft>
              <a:buClrTx/>
              <a:buSzTx/>
              <a:buFont typeface="Arial" panose="020B0604020202020204" pitchFamily="34" charset="0"/>
              <a:buChar char="•"/>
              <a:tabLst/>
            </a:pPr>
            <a:r>
              <a:rPr lang="en-US" sz="2000" b="1" dirty="0">
                <a:latin typeface="Verdana" panose="020B0604030504040204" pitchFamily="34" charset="0"/>
                <a:ea typeface="Verdana" panose="020B0604030504040204" pitchFamily="34" charset="0"/>
              </a:rPr>
              <a:t>Creates autoimmune issues</a:t>
            </a:r>
          </a:p>
          <a:p>
            <a:pPr marL="285750" marR="0" indent="-285750" algn="l" defTabSz="914400" rtl="0" fontAlgn="auto" latinLnBrk="0" hangingPunct="0">
              <a:lnSpc>
                <a:spcPct val="100000"/>
              </a:lnSpc>
              <a:spcBef>
                <a:spcPts val="0"/>
              </a:spcBef>
              <a:spcAft>
                <a:spcPts val="400"/>
              </a:spcAft>
              <a:buClrTx/>
              <a:buSzTx/>
              <a:buFont typeface="Arial" panose="020B0604020202020204" pitchFamily="34" charset="0"/>
              <a:buChar char="•"/>
              <a:tabLst/>
            </a:pPr>
            <a:r>
              <a:rPr lang="en-US" sz="2000" b="1" dirty="0">
                <a:latin typeface="Verdana" panose="020B0604030504040204" pitchFamily="34" charset="0"/>
                <a:ea typeface="Verdana" panose="020B0604030504040204" pitchFamily="34" charset="0"/>
              </a:rPr>
              <a:t>Designed to spread to others</a:t>
            </a:r>
          </a:p>
          <a:p>
            <a:pPr marL="285750" marR="0" indent="-285750" algn="l" defTabSz="914400" rtl="0" fontAlgn="auto" latinLnBrk="0" hangingPunct="0">
              <a:lnSpc>
                <a:spcPct val="100000"/>
              </a:lnSpc>
              <a:spcBef>
                <a:spcPts val="0"/>
              </a:spcBef>
              <a:spcAft>
                <a:spcPts val="400"/>
              </a:spcAft>
              <a:buClrTx/>
              <a:buSzTx/>
              <a:buFont typeface="Arial" panose="020B0604020202020204" pitchFamily="34" charset="0"/>
              <a:buChar char="•"/>
              <a:tabLst/>
            </a:pPr>
            <a:r>
              <a:rPr lang="en-US" sz="2000" b="1" dirty="0">
                <a:latin typeface="Verdana" panose="020B0604030504040204" pitchFamily="34" charset="0"/>
                <a:ea typeface="Verdana" panose="020B0604030504040204" pitchFamily="34" charset="0"/>
              </a:rPr>
              <a:t>Mark of the Beast - ?? Possibly the first layer </a:t>
            </a:r>
            <a:endParaRPr kumimoji="0" lang="en-US" sz="2000" b="1" i="0" u="none" strike="noStrike" cap="none" spc="0" normalizeH="0" baseline="0" dirty="0">
              <a:ln>
                <a:noFill/>
              </a:ln>
              <a:solidFill>
                <a:srgbClr val="000000"/>
              </a:solidFill>
              <a:effectLst/>
              <a:uFillTx/>
              <a:latin typeface="Verdana" panose="020B0604030504040204" pitchFamily="34" charset="0"/>
              <a:ea typeface="Verdana" panose="020B0604030504040204" pitchFamily="34" charset="0"/>
              <a:sym typeface="Franklin Gothic Book"/>
            </a:endParaRPr>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endParaRPr kumimoji="0" lang="en-US" sz="1800" b="0" i="0" u="none" strike="noStrike" cap="none" spc="0" normalizeH="0" baseline="0" dirty="0">
              <a:ln>
                <a:noFill/>
              </a:ln>
              <a:solidFill>
                <a:srgbClr val="000000"/>
              </a:solidFill>
              <a:effectLst/>
              <a:uFillTx/>
              <a:latin typeface="+mj-lt"/>
              <a:ea typeface="+mj-ea"/>
              <a:cs typeface="+mj-cs"/>
              <a:sym typeface="Franklin Gothic Book"/>
            </a:endParaRPr>
          </a:p>
        </p:txBody>
      </p:sp>
    </p:spTree>
    <p:extLst>
      <p:ext uri="{BB962C8B-B14F-4D97-AF65-F5344CB8AC3E}">
        <p14:creationId xmlns:p14="http://schemas.microsoft.com/office/powerpoint/2010/main" val="2014715282"/>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E2DAC3D-5DB5-4046-8586-121A389637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963" y="3429000"/>
            <a:ext cx="5760649" cy="3840433"/>
          </a:xfrm>
          <a:prstGeom prst="rect">
            <a:avLst/>
          </a:prstGeom>
        </p:spPr>
      </p:pic>
      <p:sp>
        <p:nvSpPr>
          <p:cNvPr id="2" name="Title 1">
            <a:extLst>
              <a:ext uri="{FF2B5EF4-FFF2-40B4-BE49-F238E27FC236}">
                <a16:creationId xmlns:a16="http://schemas.microsoft.com/office/drawing/2014/main" id="{DA832298-B51F-4188-96C5-6ED408DA1949}"/>
              </a:ext>
            </a:extLst>
          </p:cNvPr>
          <p:cNvSpPr>
            <a:spLocks noGrp="1"/>
          </p:cNvSpPr>
          <p:nvPr>
            <p:ph type="title"/>
          </p:nvPr>
        </p:nvSpPr>
        <p:spPr>
          <a:xfrm>
            <a:off x="2311744" y="2512"/>
            <a:ext cx="8296480" cy="1028991"/>
          </a:xfrm>
        </p:spPr>
        <p:txBody>
          <a:bodyPr>
            <a:noAutofit/>
          </a:bodyPr>
          <a:lstStyle/>
          <a:p>
            <a:r>
              <a:rPr lang="en-US" sz="3200" dirty="0"/>
              <a:t>What About Covid &amp; Current Events</a:t>
            </a:r>
          </a:p>
        </p:txBody>
      </p:sp>
      <p:pic>
        <p:nvPicPr>
          <p:cNvPr id="9" name="Picture 8">
            <a:extLst>
              <a:ext uri="{FF2B5EF4-FFF2-40B4-BE49-F238E27FC236}">
                <a16:creationId xmlns:a16="http://schemas.microsoft.com/office/drawing/2014/main" id="{A609F543-74B7-40A9-94FC-3E1E67C6BA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61828" y="3881469"/>
            <a:ext cx="2667000" cy="2743200"/>
          </a:xfrm>
          <a:prstGeom prst="rect">
            <a:avLst/>
          </a:prstGeom>
        </p:spPr>
      </p:pic>
      <p:sp>
        <p:nvSpPr>
          <p:cNvPr id="3" name="TextBox 2">
            <a:extLst>
              <a:ext uri="{FF2B5EF4-FFF2-40B4-BE49-F238E27FC236}">
                <a16:creationId xmlns:a16="http://schemas.microsoft.com/office/drawing/2014/main" id="{4B4C69E7-58E4-4B8A-8FA7-1B43E0471325}"/>
              </a:ext>
            </a:extLst>
          </p:cNvPr>
          <p:cNvSpPr txBox="1"/>
          <p:nvPr/>
        </p:nvSpPr>
        <p:spPr>
          <a:xfrm>
            <a:off x="70062" y="901421"/>
            <a:ext cx="11897037" cy="329320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3200" b="1" i="0" u="sng" strike="noStrike" cap="none" spc="0" normalizeH="0" baseline="0" dirty="0">
                <a:ln>
                  <a:noFill/>
                </a:ln>
                <a:solidFill>
                  <a:schemeClr val="accent1">
                    <a:lumMod val="75000"/>
                  </a:schemeClr>
                </a:solidFill>
                <a:effectLst/>
                <a:uFillTx/>
                <a:latin typeface="Verdana" panose="020B0604030504040204" pitchFamily="34" charset="0"/>
                <a:ea typeface="Verdana" panose="020B0604030504040204" pitchFamily="34" charset="0"/>
                <a:sym typeface="Franklin Gothic Book"/>
              </a:rPr>
              <a:t>Spreading from the injections</a:t>
            </a:r>
          </a:p>
          <a:p>
            <a:pPr marL="0" marR="0" indent="0" algn="ctr" defTabSz="914400" rtl="0" fontAlgn="auto" latinLnBrk="0" hangingPunct="0">
              <a:lnSpc>
                <a:spcPct val="100000"/>
              </a:lnSpc>
              <a:spcBef>
                <a:spcPts val="0"/>
              </a:spcBef>
              <a:spcAft>
                <a:spcPts val="0"/>
              </a:spcAft>
              <a:buClrTx/>
              <a:buSzTx/>
              <a:buFontTx/>
              <a:buNone/>
              <a:tabLst/>
            </a:pPr>
            <a:endParaRPr lang="en-US" sz="1800" dirty="0">
              <a:solidFill>
                <a:schemeClr val="accent1">
                  <a:lumMod val="75000"/>
                </a:schemeClr>
              </a:solidFill>
              <a:effectLst/>
              <a:latin typeface="Verdana" panose="020B0604030504040204" pitchFamily="34" charset="0"/>
              <a:ea typeface="Verdana" panose="020B0604030504040204" pitchFamily="34" charset="0"/>
              <a:cs typeface="Times New Roman" panose="02020603050405020304" pitchFamily="18" charset="0"/>
            </a:endParaRPr>
          </a:p>
          <a:p>
            <a:pPr marL="285750" marR="0" indent="-285750" algn="ctr" defTabSz="914400" rtl="0" fontAlgn="auto" latinLnBrk="0" hangingPunct="0">
              <a:lnSpc>
                <a:spcPct val="100000"/>
              </a:lnSpc>
              <a:spcBef>
                <a:spcPts val="0"/>
              </a:spcBef>
              <a:spcAft>
                <a:spcPts val="0"/>
              </a:spcAft>
              <a:buClrTx/>
              <a:buSzTx/>
              <a:buFont typeface="Arial" panose="020B0604020202020204" pitchFamily="34" charset="0"/>
              <a:buChar char="•"/>
              <a:tabLst/>
            </a:pPr>
            <a:r>
              <a:rPr kumimoji="0" lang="en-US" sz="2800" b="1" i="0" u="none" strike="noStrike" cap="none" spc="0" normalizeH="0" baseline="0" dirty="0">
                <a:ln>
                  <a:noFill/>
                </a:ln>
                <a:solidFill>
                  <a:schemeClr val="accent1">
                    <a:lumMod val="75000"/>
                  </a:schemeClr>
                </a:solidFill>
                <a:effectLst/>
                <a:uFillTx/>
                <a:latin typeface="Verdana" panose="020B0604030504040204" pitchFamily="34" charset="0"/>
                <a:ea typeface="Verdana" panose="020B0604030504040204" pitchFamily="34" charset="0"/>
                <a:sym typeface="Franklin Gothic Book"/>
              </a:rPr>
              <a:t>Shedding </a:t>
            </a:r>
            <a:r>
              <a:rPr kumimoji="0" lang="en-US" sz="2800" b="1" i="0" u="none" strike="noStrike" cap="none" spc="0" normalizeH="0" baseline="0" dirty="0">
                <a:ln>
                  <a:noFill/>
                </a:ln>
                <a:solidFill>
                  <a:schemeClr val="bg2"/>
                </a:solidFill>
                <a:effectLst/>
                <a:uFillTx/>
                <a:latin typeface="Verdana" panose="020B0604030504040204" pitchFamily="34" charset="0"/>
                <a:ea typeface="Verdana" panose="020B0604030504040204" pitchFamily="34" charset="0"/>
                <a:sym typeface="Franklin Gothic Book"/>
              </a:rPr>
              <a:t>– WPNP</a:t>
            </a:r>
            <a:r>
              <a:rPr kumimoji="0" lang="en-US" sz="2000" b="1" i="0" u="none" strike="noStrike" cap="none" spc="0" normalizeH="0" baseline="0" dirty="0">
                <a:ln>
                  <a:noFill/>
                </a:ln>
                <a:solidFill>
                  <a:schemeClr val="bg2"/>
                </a:solidFill>
                <a:effectLst/>
                <a:uFillTx/>
                <a:latin typeface="Verdana" panose="020B0604030504040204" pitchFamily="34" charset="0"/>
                <a:ea typeface="Verdana" panose="020B0604030504040204" pitchFamily="34" charset="0"/>
                <a:sym typeface="Franklin Gothic Book"/>
              </a:rPr>
              <a:t>s</a:t>
            </a:r>
          </a:p>
          <a:p>
            <a:pPr marL="285750" marR="0" indent="-285750" algn="ctr" defTabSz="914400" rtl="0" fontAlgn="auto" latinLnBrk="0" hangingPunct="0">
              <a:lnSpc>
                <a:spcPct val="100000"/>
              </a:lnSpc>
              <a:spcBef>
                <a:spcPts val="0"/>
              </a:spcBef>
              <a:spcAft>
                <a:spcPts val="0"/>
              </a:spcAft>
              <a:buClrTx/>
              <a:buSzTx/>
              <a:buFont typeface="Arial" panose="020B0604020202020204" pitchFamily="34" charset="0"/>
              <a:buChar char="•"/>
              <a:tabLst/>
            </a:pPr>
            <a:r>
              <a:rPr lang="en-US" sz="2800" b="1" dirty="0">
                <a:solidFill>
                  <a:schemeClr val="accent1">
                    <a:lumMod val="75000"/>
                  </a:schemeClr>
                </a:solidFill>
                <a:latin typeface="Verdana" panose="020B0604030504040204" pitchFamily="34" charset="0"/>
                <a:ea typeface="Verdana" panose="020B0604030504040204" pitchFamily="34" charset="0"/>
              </a:rPr>
              <a:t>Transmitting </a:t>
            </a:r>
            <a:r>
              <a:rPr lang="en-US" sz="2800" b="1" dirty="0">
                <a:solidFill>
                  <a:schemeClr val="bg2"/>
                </a:solidFill>
                <a:latin typeface="Verdana" panose="020B0604030504040204" pitchFamily="34" charset="0"/>
                <a:ea typeface="Verdana" panose="020B0604030504040204" pitchFamily="34" charset="0"/>
              </a:rPr>
              <a:t>– Proteins, Nano, Pheromones</a:t>
            </a:r>
          </a:p>
          <a:p>
            <a:pPr marL="285750" marR="0" indent="-285750" algn="ctr" defTabSz="914400" rtl="0" fontAlgn="auto" latinLnBrk="0" hangingPunct="0">
              <a:lnSpc>
                <a:spcPct val="100000"/>
              </a:lnSpc>
              <a:spcBef>
                <a:spcPts val="0"/>
              </a:spcBef>
              <a:spcAft>
                <a:spcPts val="0"/>
              </a:spcAft>
              <a:buClrTx/>
              <a:buSzTx/>
              <a:buFont typeface="Arial" panose="020B0604020202020204" pitchFamily="34" charset="0"/>
              <a:buChar char="•"/>
              <a:tabLst/>
            </a:pPr>
            <a:r>
              <a:rPr kumimoji="0" lang="en-US" sz="2800" b="1" i="0" u="none" strike="noStrike" cap="none" spc="0" normalizeH="0" baseline="0" dirty="0">
                <a:ln>
                  <a:noFill/>
                </a:ln>
                <a:solidFill>
                  <a:schemeClr val="accent1">
                    <a:lumMod val="75000"/>
                  </a:schemeClr>
                </a:solidFill>
                <a:effectLst/>
                <a:uFillTx/>
                <a:latin typeface="Verdana" panose="020B0604030504040204" pitchFamily="34" charset="0"/>
                <a:ea typeface="Verdana" panose="020B0604030504040204" pitchFamily="34" charset="0"/>
                <a:sym typeface="Franklin Gothic Book"/>
              </a:rPr>
              <a:t>Quantum Resonating </a:t>
            </a:r>
            <a:r>
              <a:rPr kumimoji="0" lang="en-US" sz="2800" b="1" i="0" u="none" strike="noStrike" cap="none" spc="0" normalizeH="0" baseline="0" dirty="0">
                <a:ln>
                  <a:noFill/>
                </a:ln>
                <a:solidFill>
                  <a:schemeClr val="bg2"/>
                </a:solidFill>
                <a:effectLst/>
                <a:uFillTx/>
                <a:latin typeface="Verdana" panose="020B0604030504040204" pitchFamily="34" charset="0"/>
                <a:ea typeface="Verdana" panose="020B0604030504040204" pitchFamily="34" charset="0"/>
                <a:sym typeface="Franklin Gothic Book"/>
              </a:rPr>
              <a:t>– Energy Commands Centers</a:t>
            </a:r>
          </a:p>
          <a:p>
            <a:pPr marL="285750" marR="0" indent="-285750" algn="ctr" defTabSz="914400" rtl="0" fontAlgn="auto" latinLnBrk="0" hangingPunct="0">
              <a:lnSpc>
                <a:spcPct val="100000"/>
              </a:lnSpc>
              <a:spcBef>
                <a:spcPts val="0"/>
              </a:spcBef>
              <a:spcAft>
                <a:spcPts val="0"/>
              </a:spcAft>
              <a:buClrTx/>
              <a:buSzTx/>
              <a:buFont typeface="Arial" panose="020B0604020202020204" pitchFamily="34" charset="0"/>
              <a:buChar char="•"/>
              <a:tabLst/>
            </a:pPr>
            <a:r>
              <a:rPr lang="en-US" sz="2800" b="1" dirty="0">
                <a:solidFill>
                  <a:schemeClr val="accent1">
                    <a:lumMod val="75000"/>
                  </a:schemeClr>
                </a:solidFill>
                <a:latin typeface="Verdana" panose="020B0604030504040204" pitchFamily="34" charset="0"/>
                <a:ea typeface="Verdana" panose="020B0604030504040204" pitchFamily="34" charset="0"/>
              </a:rPr>
              <a:t>Quantum Entanglement &amp; QE Soul tie </a:t>
            </a:r>
            <a:r>
              <a:rPr lang="en-US" sz="2800" b="1" dirty="0">
                <a:solidFill>
                  <a:schemeClr val="bg2"/>
                </a:solidFill>
                <a:latin typeface="Verdana" panose="020B0604030504040204" pitchFamily="34" charset="0"/>
                <a:ea typeface="Verdana" panose="020B0604030504040204" pitchFamily="34" charset="0"/>
              </a:rPr>
              <a:t>– Wi-Fi Connection</a:t>
            </a:r>
          </a:p>
          <a:p>
            <a:pPr marL="285750" marR="0" indent="-285750" algn="ctr" defTabSz="914400" rtl="0" fontAlgn="auto" latinLnBrk="0" hangingPunct="0">
              <a:lnSpc>
                <a:spcPct val="100000"/>
              </a:lnSpc>
              <a:spcBef>
                <a:spcPts val="0"/>
              </a:spcBef>
              <a:spcAft>
                <a:spcPts val="0"/>
              </a:spcAft>
              <a:buClrTx/>
              <a:buSzTx/>
              <a:buFont typeface="Arial" panose="020B0604020202020204" pitchFamily="34" charset="0"/>
              <a:buChar char="•"/>
              <a:tabLst/>
            </a:pPr>
            <a:r>
              <a:rPr kumimoji="0" lang="en-US" sz="2800" b="1" i="0" u="none" strike="noStrike" cap="none" spc="0" normalizeH="0" baseline="0" dirty="0">
                <a:ln>
                  <a:noFill/>
                </a:ln>
                <a:solidFill>
                  <a:schemeClr val="accent1">
                    <a:lumMod val="75000"/>
                  </a:schemeClr>
                </a:solidFill>
                <a:effectLst/>
                <a:uFillTx/>
                <a:latin typeface="Verdana" panose="020B0604030504040204" pitchFamily="34" charset="0"/>
                <a:ea typeface="Verdana" panose="020B0604030504040204" pitchFamily="34" charset="0"/>
                <a:sym typeface="Franklin Gothic Book"/>
              </a:rPr>
              <a:t>Out gassing </a:t>
            </a:r>
            <a:r>
              <a:rPr kumimoji="0" lang="en-US" sz="2800" b="1" i="0" u="none" strike="noStrike" cap="none" spc="0" normalizeH="0" baseline="0" dirty="0">
                <a:ln>
                  <a:noFill/>
                </a:ln>
                <a:solidFill>
                  <a:schemeClr val="bg2"/>
                </a:solidFill>
                <a:effectLst/>
                <a:uFillTx/>
                <a:latin typeface="Verdana" panose="020B0604030504040204" pitchFamily="34" charset="0"/>
                <a:ea typeface="Verdana" panose="020B0604030504040204" pitchFamily="34" charset="0"/>
                <a:sym typeface="Franklin Gothic Book"/>
              </a:rPr>
              <a:t>-</a:t>
            </a:r>
            <a:r>
              <a:rPr kumimoji="0" lang="en-US" sz="2800" b="1" i="0" u="none" strike="noStrike" cap="none" spc="0" normalizeH="0" baseline="0" dirty="0">
                <a:ln>
                  <a:noFill/>
                </a:ln>
                <a:solidFill>
                  <a:schemeClr val="accent1">
                    <a:lumMod val="75000"/>
                  </a:schemeClr>
                </a:solidFill>
                <a:effectLst/>
                <a:uFillTx/>
                <a:latin typeface="Verdana" panose="020B0604030504040204" pitchFamily="34" charset="0"/>
                <a:ea typeface="Verdana" panose="020B0604030504040204" pitchFamily="34" charset="0"/>
                <a:sym typeface="Franklin Gothic Book"/>
              </a:rPr>
              <a:t> </a:t>
            </a:r>
            <a:r>
              <a:rPr kumimoji="0" lang="en-US" sz="2800" b="1" i="0" u="none" strike="noStrike" cap="none" spc="0" normalizeH="0" baseline="0" dirty="0">
                <a:ln>
                  <a:noFill/>
                </a:ln>
                <a:solidFill>
                  <a:schemeClr val="bg2"/>
                </a:solidFill>
                <a:effectLst/>
                <a:uFillTx/>
                <a:latin typeface="Verdana" panose="020B0604030504040204" pitchFamily="34" charset="0"/>
                <a:ea typeface="Verdana" panose="020B0604030504040204" pitchFamily="34" charset="0"/>
                <a:sym typeface="Franklin Gothic Book"/>
              </a:rPr>
              <a:t>toxins, venom (peptides), etc.</a:t>
            </a:r>
          </a:p>
          <a:p>
            <a:pPr marL="285750" marR="0" indent="-285750" algn="ctr" defTabSz="914400" rtl="0" fontAlgn="auto" latinLnBrk="0" hangingPunct="0">
              <a:lnSpc>
                <a:spcPct val="100000"/>
              </a:lnSpc>
              <a:spcBef>
                <a:spcPts val="0"/>
              </a:spcBef>
              <a:spcAft>
                <a:spcPts val="0"/>
              </a:spcAft>
              <a:buClrTx/>
              <a:buSzTx/>
              <a:buFont typeface="Arial" panose="020B0604020202020204" pitchFamily="34" charset="0"/>
              <a:buChar char="•"/>
              <a:tabLst/>
            </a:pPr>
            <a:endParaRPr kumimoji="0" lang="en-US" sz="1800" b="0" i="0" u="none" strike="noStrike" cap="none" spc="0" normalizeH="0" baseline="0" dirty="0">
              <a:ln>
                <a:noFill/>
              </a:ln>
              <a:solidFill>
                <a:srgbClr val="000000"/>
              </a:solidFill>
              <a:effectLst/>
              <a:uFillTx/>
              <a:latin typeface="+mj-lt"/>
              <a:ea typeface="+mj-ea"/>
              <a:cs typeface="+mj-cs"/>
              <a:sym typeface="Franklin Gothic Book"/>
            </a:endParaRPr>
          </a:p>
        </p:txBody>
      </p:sp>
    </p:spTree>
    <p:extLst>
      <p:ext uri="{BB962C8B-B14F-4D97-AF65-F5344CB8AC3E}">
        <p14:creationId xmlns:p14="http://schemas.microsoft.com/office/powerpoint/2010/main" val="711674396"/>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 name="Rectangle 37"/>
          <p:cNvSpPr/>
          <p:nvPr/>
        </p:nvSpPr>
        <p:spPr>
          <a:xfrm>
            <a:off x="0" y="0"/>
            <a:ext cx="12192000" cy="6858000"/>
          </a:xfrm>
          <a:prstGeom prst="rect">
            <a:avLst/>
          </a:prstGeom>
          <a:solidFill>
            <a:srgbClr val="FFFFFF"/>
          </a:solidFill>
          <a:ln w="12700">
            <a:miter lim="400000"/>
          </a:ln>
        </p:spPr>
        <p:txBody>
          <a:bodyPr lIns="45719" rIns="45719" anchor="ctr"/>
          <a:lstStyle/>
          <a:p>
            <a:pPr algn="ctr" defTabSz="457200">
              <a:defRPr>
                <a:solidFill>
                  <a:srgbClr val="FFFFFF"/>
                </a:solidFill>
                <a:effectLst>
                  <a:outerShdw blurRad="38100" dist="38100" dir="2700000" rotWithShape="0">
                    <a:srgbClr val="000000">
                      <a:alpha val="43137"/>
                    </a:srgbClr>
                  </a:outerShdw>
                </a:effectLst>
                <a:latin typeface="Gill Sans MT"/>
                <a:ea typeface="Gill Sans MT"/>
                <a:cs typeface="Gill Sans MT"/>
                <a:sym typeface="Gill Sans MT"/>
              </a:defRPr>
            </a:pPr>
            <a:endParaRPr/>
          </a:p>
        </p:txBody>
      </p:sp>
      <p:pic>
        <p:nvPicPr>
          <p:cNvPr id="110" name="Picture 5" descr="Picture 5"/>
          <p:cNvPicPr>
            <a:picLocks noChangeAspect="1"/>
          </p:cNvPicPr>
          <p:nvPr/>
        </p:nvPicPr>
        <p:blipFill>
          <a:blip r:embed="rId2"/>
          <a:stretch>
            <a:fillRect/>
          </a:stretch>
        </p:blipFill>
        <p:spPr>
          <a:xfrm>
            <a:off x="508450" y="502925"/>
            <a:ext cx="7527781" cy="5852150"/>
          </a:xfrm>
          <a:prstGeom prst="rect">
            <a:avLst/>
          </a:prstGeom>
          <a:ln w="12700">
            <a:miter lim="400000"/>
          </a:ln>
        </p:spPr>
      </p:pic>
      <p:sp>
        <p:nvSpPr>
          <p:cNvPr id="111" name="Rectangle 39"/>
          <p:cNvSpPr/>
          <p:nvPr/>
        </p:nvSpPr>
        <p:spPr>
          <a:xfrm>
            <a:off x="8119870" y="457199"/>
            <a:ext cx="3618828" cy="4822467"/>
          </a:xfrm>
          <a:prstGeom prst="rect">
            <a:avLst/>
          </a:prstGeom>
          <a:solidFill>
            <a:schemeClr val="accent1"/>
          </a:solidFill>
          <a:ln w="12700">
            <a:miter lim="400000"/>
          </a:ln>
        </p:spPr>
        <p:txBody>
          <a:bodyPr lIns="45719" rIns="45719"/>
          <a:lstStyle/>
          <a:p>
            <a:endParaRPr/>
          </a:p>
        </p:txBody>
      </p:sp>
      <p:sp>
        <p:nvSpPr>
          <p:cNvPr id="112" name="Title 1"/>
          <p:cNvSpPr txBox="1">
            <a:spLocks noGrp="1"/>
          </p:cNvSpPr>
          <p:nvPr>
            <p:ph type="ctrTitle"/>
          </p:nvPr>
        </p:nvSpPr>
        <p:spPr>
          <a:xfrm>
            <a:off x="8126642" y="2311291"/>
            <a:ext cx="3694179" cy="4198288"/>
          </a:xfrm>
          <a:prstGeom prst="rect">
            <a:avLst/>
          </a:prstGeom>
        </p:spPr>
        <p:txBody>
          <a:bodyPr anchor="ctr"/>
          <a:lstStyle>
            <a:lvl1pPr algn="ctr">
              <a:defRPr>
                <a:solidFill>
                  <a:srgbClr val="FFFFFF"/>
                </a:solidFill>
              </a:defRPr>
            </a:lvl1pPr>
          </a:lstStyle>
          <a:p>
            <a:r>
              <a:rPr dirty="0"/>
              <a:t>coherent rest</a:t>
            </a:r>
            <a:r>
              <a:rPr lang="en-US" dirty="0"/>
              <a:t>ore</a:t>
            </a:r>
            <a:endParaRPr dirty="0"/>
          </a:p>
        </p:txBody>
      </p:sp>
      <p:sp>
        <p:nvSpPr>
          <p:cNvPr id="113" name="Rectangle 41"/>
          <p:cNvSpPr/>
          <p:nvPr/>
        </p:nvSpPr>
        <p:spPr>
          <a:xfrm>
            <a:off x="8119870" y="5367337"/>
            <a:ext cx="3618829" cy="989513"/>
          </a:xfrm>
          <a:prstGeom prst="rect">
            <a:avLst/>
          </a:prstGeom>
          <a:solidFill>
            <a:srgbClr val="465359"/>
          </a:solidFill>
          <a:ln w="12700">
            <a:miter lim="400000"/>
          </a:ln>
        </p:spPr>
        <p:txBody>
          <a:bodyPr lIns="45719" rIns="45719"/>
          <a:lstStyle/>
          <a:p>
            <a:endParaRPr/>
          </a:p>
        </p:txBody>
      </p:sp>
      <p:sp>
        <p:nvSpPr>
          <p:cNvPr id="114" name="Subtitle 2"/>
          <p:cNvSpPr txBox="1">
            <a:spLocks noGrp="1"/>
          </p:cNvSpPr>
          <p:nvPr>
            <p:ph type="subTitle" sz="quarter" idx="1"/>
          </p:nvPr>
        </p:nvSpPr>
        <p:spPr>
          <a:xfrm>
            <a:off x="8372723" y="5537482"/>
            <a:ext cx="3202017" cy="649223"/>
          </a:xfrm>
          <a:prstGeom prst="rect">
            <a:avLst/>
          </a:prstGeom>
        </p:spPr>
        <p:txBody>
          <a:bodyPr anchor="ctr"/>
          <a:lstStyle>
            <a:lvl1pPr>
              <a:defRPr sz="1800">
                <a:solidFill>
                  <a:srgbClr val="FFFFFF">
                    <a:alpha val="75000"/>
                  </a:srgbClr>
                </a:solidFill>
              </a:defRPr>
            </a:lvl1pPr>
          </a:lstStyle>
          <a:p>
            <a:r>
              <a:t>Dr. Alphonzo Monzo, ND</a:t>
            </a:r>
          </a:p>
        </p:txBody>
      </p:sp>
      <p:pic>
        <p:nvPicPr>
          <p:cNvPr id="118" name="HRT-Logo-DNA-Final-(Text) - Cropped.jpg"/>
          <p:cNvPicPr>
            <a:picLocks noChangeAspect="1"/>
          </p:cNvPicPr>
          <p:nvPr/>
        </p:nvPicPr>
        <p:blipFill>
          <a:blip r:embed="rId3">
            <a:extLst>
              <a:ext uri="{28A0092B-C50C-407E-A947-70E740481C1C}">
                <a14:useLocalDpi xmlns:a14="http://schemas.microsoft.com/office/drawing/2010/main" val="0"/>
              </a:ext>
            </a:extLst>
          </a:blip>
          <a:srcRect/>
          <a:stretch/>
        </p:blipFill>
        <p:spPr>
          <a:xfrm>
            <a:off x="504981" y="484755"/>
            <a:ext cx="7527696" cy="6245505"/>
          </a:xfrm>
          <a:prstGeom prst="rect">
            <a:avLst/>
          </a:prstGeom>
          <a:ln w="12700">
            <a:miter lim="400000"/>
          </a:ln>
        </p:spPr>
      </p:pic>
      <p:pic>
        <p:nvPicPr>
          <p:cNvPr id="3" name="Picture 2">
            <a:extLst>
              <a:ext uri="{FF2B5EF4-FFF2-40B4-BE49-F238E27FC236}">
                <a16:creationId xmlns:a16="http://schemas.microsoft.com/office/drawing/2014/main" id="{442BE857-55AF-4C41-B124-F1D722FAAB6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92022" y="624407"/>
            <a:ext cx="3282717" cy="3205825"/>
          </a:xfrm>
          <a:prstGeom prst="rect">
            <a:avLst/>
          </a:prstGeom>
        </p:spPr>
      </p:pic>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D78257B-BC46-43E9-AD08-651D9FF4CE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97793" y="1217004"/>
            <a:ext cx="5808308" cy="4595584"/>
          </a:xfrm>
          <a:prstGeom prst="rect">
            <a:avLst/>
          </a:prstGeom>
        </p:spPr>
      </p:pic>
      <p:pic>
        <p:nvPicPr>
          <p:cNvPr id="9" name="Picture 8">
            <a:extLst>
              <a:ext uri="{FF2B5EF4-FFF2-40B4-BE49-F238E27FC236}">
                <a16:creationId xmlns:a16="http://schemas.microsoft.com/office/drawing/2014/main" id="{3242149F-4035-46FB-97E8-E5C09E2865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7101" y="3774625"/>
            <a:ext cx="3484271" cy="3014104"/>
          </a:xfrm>
          <a:prstGeom prst="rect">
            <a:avLst/>
          </a:prstGeom>
        </p:spPr>
      </p:pic>
      <p:pic>
        <p:nvPicPr>
          <p:cNvPr id="11" name="Picture 10">
            <a:extLst>
              <a:ext uri="{FF2B5EF4-FFF2-40B4-BE49-F238E27FC236}">
                <a16:creationId xmlns:a16="http://schemas.microsoft.com/office/drawing/2014/main" id="{DD032C6E-0ABD-4E6F-9847-1CEEC8426C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2030" y="644653"/>
            <a:ext cx="3945763" cy="3129972"/>
          </a:xfrm>
          <a:prstGeom prst="rect">
            <a:avLst/>
          </a:prstGeom>
        </p:spPr>
      </p:pic>
      <p:sp>
        <p:nvSpPr>
          <p:cNvPr id="12" name="TextBox 11">
            <a:extLst>
              <a:ext uri="{FF2B5EF4-FFF2-40B4-BE49-F238E27FC236}">
                <a16:creationId xmlns:a16="http://schemas.microsoft.com/office/drawing/2014/main" id="{9AD6A9B1-FBDB-4D6B-835B-C28EB67BAB52}"/>
              </a:ext>
            </a:extLst>
          </p:cNvPr>
          <p:cNvSpPr txBox="1"/>
          <p:nvPr/>
        </p:nvSpPr>
        <p:spPr>
          <a:xfrm>
            <a:off x="8329038" y="6160654"/>
            <a:ext cx="3722254"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1" i="0" u="none" strike="noStrike" cap="none" spc="0" normalizeH="0" baseline="0" dirty="0">
                <a:ln>
                  <a:noFill/>
                </a:ln>
                <a:solidFill>
                  <a:srgbClr val="0000FF"/>
                </a:solidFill>
                <a:effectLst/>
                <a:uFillTx/>
                <a:latin typeface="Verdana" panose="020B0604030504040204" pitchFamily="34" charset="0"/>
                <a:ea typeface="Verdana" panose="020B0604030504040204" pitchFamily="34" charset="0"/>
                <a:sym typeface="Franklin Gothic Book"/>
              </a:rPr>
              <a:t>Louder, Stronger, enhanced</a:t>
            </a:r>
          </a:p>
        </p:txBody>
      </p:sp>
    </p:spTree>
    <p:extLst>
      <p:ext uri="{BB962C8B-B14F-4D97-AF65-F5344CB8AC3E}">
        <p14:creationId xmlns:p14="http://schemas.microsoft.com/office/powerpoint/2010/main" val="3271300805"/>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 name="Title 1"/>
          <p:cNvSpPr txBox="1">
            <a:spLocks noGrp="1"/>
          </p:cNvSpPr>
          <p:nvPr>
            <p:ph type="title"/>
          </p:nvPr>
        </p:nvSpPr>
        <p:spPr>
          <a:xfrm>
            <a:off x="648853" y="367470"/>
            <a:ext cx="11029616" cy="1188723"/>
          </a:xfrm>
          <a:prstGeom prst="rect">
            <a:avLst/>
          </a:prstGeom>
        </p:spPr>
        <p:txBody>
          <a:bodyPr/>
          <a:lstStyle/>
          <a:p>
            <a:pPr algn="ctr"/>
            <a:r>
              <a:rPr sz="4000" dirty="0"/>
              <a:t>ATB Coherent Res</a:t>
            </a:r>
            <a:r>
              <a:rPr lang="en-US" sz="4000" dirty="0"/>
              <a:t>tore</a:t>
            </a:r>
            <a:br>
              <a:rPr dirty="0"/>
            </a:br>
            <a:r>
              <a:rPr lang="en-US" dirty="0">
                <a:solidFill>
                  <a:schemeClr val="accent1">
                    <a:lumMod val="75000"/>
                  </a:schemeClr>
                </a:solidFill>
              </a:rPr>
              <a:t>Hope for mankind!!</a:t>
            </a:r>
            <a:endParaRPr dirty="0">
              <a:solidFill>
                <a:schemeClr val="accent1">
                  <a:lumMod val="75000"/>
                </a:schemeClr>
              </a:solidFill>
            </a:endParaRPr>
          </a:p>
        </p:txBody>
      </p:sp>
      <p:sp>
        <p:nvSpPr>
          <p:cNvPr id="272" name="Content Placeholder 2"/>
          <p:cNvSpPr txBox="1">
            <a:spLocks noGrp="1"/>
          </p:cNvSpPr>
          <p:nvPr>
            <p:ph type="body" idx="1"/>
          </p:nvPr>
        </p:nvSpPr>
        <p:spPr>
          <a:xfrm>
            <a:off x="315984" y="1385726"/>
            <a:ext cx="11560032" cy="5246244"/>
          </a:xfrm>
          <a:prstGeom prst="rect">
            <a:avLst/>
          </a:prstGeom>
        </p:spPr>
        <p:txBody>
          <a:bodyPr/>
          <a:lstStyle/>
          <a:p>
            <a:pPr>
              <a:lnSpc>
                <a:spcPct val="88000"/>
              </a:lnSpc>
              <a:defRPr sz="2000"/>
            </a:pPr>
            <a:r>
              <a:rPr dirty="0"/>
              <a:t>Aleph-Tav Body Coherent </a:t>
            </a:r>
            <a:r>
              <a:rPr lang="en-US" dirty="0"/>
              <a:t>Restore</a:t>
            </a:r>
            <a:r>
              <a:rPr dirty="0"/>
              <a:t> is a method I invented to take out Weaponized Pathogens and SIT nanotech.</a:t>
            </a:r>
            <a:endParaRPr sz="1500" dirty="0"/>
          </a:p>
          <a:p>
            <a:pPr>
              <a:lnSpc>
                <a:spcPct val="88000"/>
              </a:lnSpc>
              <a:defRPr sz="2000"/>
            </a:pPr>
            <a:r>
              <a:rPr dirty="0"/>
              <a:t>ATB Coherent </a:t>
            </a:r>
            <a:r>
              <a:rPr lang="en-US" dirty="0"/>
              <a:t>Restore</a:t>
            </a:r>
            <a:r>
              <a:rPr dirty="0"/>
              <a:t> uses: 1) Touch 2) Light Frequency 3) Sound Frequency 4) Prayer &amp; Body Commands.</a:t>
            </a:r>
            <a:endParaRPr sz="1500" dirty="0"/>
          </a:p>
          <a:p>
            <a:pPr>
              <a:lnSpc>
                <a:spcPct val="88000"/>
              </a:lnSpc>
              <a:defRPr sz="2000">
                <a:solidFill>
                  <a:srgbClr val="535353"/>
                </a:solidFill>
              </a:defRPr>
            </a:pPr>
            <a:r>
              <a:rPr dirty="0"/>
              <a:t>It uses the “laying on of hands” onto Hebrew Command points found in the Aleph-Tav Body System, Laser with specially formulated frequency vials, tuning forks, and prayer/commands.</a:t>
            </a:r>
            <a:endParaRPr sz="1500" dirty="0"/>
          </a:p>
          <a:p>
            <a:pPr>
              <a:lnSpc>
                <a:spcPct val="88000"/>
              </a:lnSpc>
              <a:defRPr sz="2000">
                <a:solidFill>
                  <a:srgbClr val="535353"/>
                </a:solidFill>
              </a:defRPr>
            </a:pPr>
            <a:r>
              <a:rPr dirty="0"/>
              <a:t>It uses 4 different informational vials and can be done in person or via DNA surrogate connection.</a:t>
            </a:r>
            <a:endParaRPr sz="1500" dirty="0"/>
          </a:p>
          <a:p>
            <a:pPr>
              <a:lnSpc>
                <a:spcPct val="88000"/>
              </a:lnSpc>
              <a:defRPr sz="2000">
                <a:solidFill>
                  <a:srgbClr val="0070C0"/>
                </a:solidFill>
              </a:defRPr>
            </a:pPr>
            <a:r>
              <a:rPr dirty="0"/>
              <a:t>ATB Coherent </a:t>
            </a:r>
            <a:r>
              <a:rPr lang="en-US" dirty="0"/>
              <a:t>Restore</a:t>
            </a:r>
            <a:r>
              <a:rPr dirty="0"/>
              <a:t> uses a surprise attack to:</a:t>
            </a:r>
            <a:endParaRPr sz="1500" dirty="0"/>
          </a:p>
          <a:p>
            <a:pPr marL="457200" indent="-457200">
              <a:lnSpc>
                <a:spcPct val="88000"/>
              </a:lnSpc>
              <a:buClr>
                <a:srgbClr val="0070C0"/>
              </a:buClr>
              <a:buAutoNum type="arabicPeriod"/>
              <a:defRPr sz="2000">
                <a:solidFill>
                  <a:srgbClr val="0070C0"/>
                </a:solidFill>
              </a:defRPr>
            </a:pPr>
            <a:r>
              <a:rPr dirty="0"/>
              <a:t>Turn on certain genes</a:t>
            </a:r>
            <a:endParaRPr sz="1500" dirty="0"/>
          </a:p>
          <a:p>
            <a:pPr marL="457200" indent="-457200">
              <a:lnSpc>
                <a:spcPct val="88000"/>
              </a:lnSpc>
              <a:buClr>
                <a:srgbClr val="0070C0"/>
              </a:buClr>
              <a:buAutoNum type="arabicPeriod"/>
              <a:defRPr sz="2000">
                <a:solidFill>
                  <a:srgbClr val="0070C0"/>
                </a:solidFill>
              </a:defRPr>
            </a:pPr>
            <a:r>
              <a:rPr dirty="0"/>
              <a:t>Remove SIT Nanotech</a:t>
            </a:r>
            <a:endParaRPr sz="1500" dirty="0"/>
          </a:p>
          <a:p>
            <a:pPr marL="457200" indent="-457200">
              <a:lnSpc>
                <a:spcPct val="88000"/>
              </a:lnSpc>
              <a:buClr>
                <a:srgbClr val="0070C0"/>
              </a:buClr>
              <a:buAutoNum type="arabicPeriod"/>
              <a:defRPr sz="2000">
                <a:solidFill>
                  <a:srgbClr val="0070C0"/>
                </a:solidFill>
              </a:defRPr>
            </a:pPr>
            <a:r>
              <a:rPr dirty="0"/>
              <a:t>Eliminate WPNPs</a:t>
            </a:r>
            <a:endParaRPr sz="1500" dirty="0"/>
          </a:p>
          <a:p>
            <a:pPr marL="457200" indent="-457200">
              <a:lnSpc>
                <a:spcPct val="88000"/>
              </a:lnSpc>
              <a:buClr>
                <a:srgbClr val="0070C0"/>
              </a:buClr>
              <a:buAutoNum type="arabicPeriod"/>
              <a:defRPr sz="2000">
                <a:solidFill>
                  <a:srgbClr val="0070C0"/>
                </a:solidFill>
              </a:defRPr>
            </a:pPr>
            <a:r>
              <a:rPr lang="en-US" dirty="0"/>
              <a:t>Restore</a:t>
            </a:r>
            <a:r>
              <a:rPr dirty="0"/>
              <a:t> the Hypothalamus &amp; Neuro-Endocrine System</a:t>
            </a:r>
          </a:p>
          <a:p>
            <a:pPr marL="457200" indent="-457200">
              <a:lnSpc>
                <a:spcPct val="88000"/>
              </a:lnSpc>
              <a:buClr>
                <a:srgbClr val="0070C0"/>
              </a:buClr>
              <a:buAutoNum type="arabicPeriod"/>
              <a:defRPr sz="2000">
                <a:solidFill>
                  <a:srgbClr val="0070C0"/>
                </a:solidFill>
              </a:defRPr>
            </a:pPr>
            <a:r>
              <a:rPr dirty="0"/>
              <a:t>Realign energetic misalignments</a:t>
            </a:r>
            <a:endParaRPr sz="1500" dirty="0"/>
          </a:p>
          <a:p>
            <a:pPr marL="457200" indent="-457200">
              <a:lnSpc>
                <a:spcPct val="88000"/>
              </a:lnSpc>
              <a:buClr>
                <a:srgbClr val="0070C0"/>
              </a:buClr>
              <a:buAutoNum type="arabicPeriod"/>
              <a:defRPr sz="2000">
                <a:solidFill>
                  <a:srgbClr val="0070C0"/>
                </a:solidFill>
              </a:defRPr>
            </a:pPr>
            <a:r>
              <a:rPr lang="en-US" dirty="0"/>
              <a:t>Restore</a:t>
            </a:r>
            <a:r>
              <a:rPr dirty="0"/>
              <a:t> Nerves, Cells, DNA, and organ function.</a:t>
            </a:r>
            <a:endParaRPr sz="1500" dirty="0"/>
          </a:p>
        </p:txBody>
      </p:sp>
      <p:pic>
        <p:nvPicPr>
          <p:cNvPr id="273" name="part0-4.jpg" descr="part0-4.jpg"/>
          <p:cNvPicPr>
            <a:picLocks noChangeAspect="1"/>
          </p:cNvPicPr>
          <p:nvPr/>
        </p:nvPicPr>
        <p:blipFill>
          <a:blip r:embed="rId2"/>
          <a:srcRect t="13409" r="1816" b="15150"/>
          <a:stretch>
            <a:fillRect/>
          </a:stretch>
        </p:blipFill>
        <p:spPr>
          <a:xfrm>
            <a:off x="6999208" y="3982149"/>
            <a:ext cx="4679261" cy="2553528"/>
          </a:xfrm>
          <a:prstGeom prst="rect">
            <a:avLst/>
          </a:prstGeom>
          <a:ln w="12700">
            <a:miter lim="400000"/>
          </a:ln>
        </p:spPr>
      </p:pic>
      <p:pic>
        <p:nvPicPr>
          <p:cNvPr id="3" name="Picture 2" descr="A picture containing plate, drawing&#10;&#10;Description automatically generated">
            <a:extLst>
              <a:ext uri="{FF2B5EF4-FFF2-40B4-BE49-F238E27FC236}">
                <a16:creationId xmlns:a16="http://schemas.microsoft.com/office/drawing/2014/main" id="{BB87F646-3DDC-4972-BD24-3735706F96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31866" y="4014807"/>
            <a:ext cx="1840950" cy="1881361"/>
          </a:xfrm>
          <a:prstGeom prst="rect">
            <a:avLst/>
          </a:prstGeom>
        </p:spPr>
      </p:pic>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0717" y="1382447"/>
            <a:ext cx="12062918"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tx1"/>
                </a:solidFill>
                <a:effectLst/>
                <a:uLnTx/>
                <a:uFillTx/>
                <a:latin typeface="Verdana" panose="020B0604030504040204" pitchFamily="34" charset="0"/>
                <a:ea typeface="Verdana" panose="020B0604030504040204" pitchFamily="34" charset="0"/>
                <a:cs typeface="Verdana" panose="020B0604030504040204" pitchFamily="34" charset="0"/>
              </a:rPr>
              <a:t>In-Phase Coherence = proper communication = Message received and understood</a:t>
            </a:r>
          </a:p>
        </p:txBody>
      </p:sp>
      <p:sp>
        <p:nvSpPr>
          <p:cNvPr id="6" name="TextBox 5"/>
          <p:cNvSpPr txBox="1"/>
          <p:nvPr/>
        </p:nvSpPr>
        <p:spPr>
          <a:xfrm>
            <a:off x="349495" y="3783631"/>
            <a:ext cx="11798423"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tx1"/>
                </a:solidFill>
                <a:effectLst/>
                <a:uLnTx/>
                <a:uFillTx/>
                <a:latin typeface="Verdana" panose="020B0604030504040204" pitchFamily="34" charset="0"/>
                <a:ea typeface="Verdana" panose="020B0604030504040204" pitchFamily="34" charset="0"/>
                <a:cs typeface="Verdana" panose="020B0604030504040204" pitchFamily="34" charset="0"/>
              </a:rPr>
              <a:t>Out of phase Incoherence = improper communication = Message not completel</a:t>
            </a:r>
            <a:r>
              <a:rPr kumimoji="0" lang="en-US" sz="20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							  received and/or misunderstood</a:t>
            </a:r>
          </a:p>
        </p:txBody>
      </p:sp>
      <p:sp>
        <p:nvSpPr>
          <p:cNvPr id="12" name="Freeform: Shape 11"/>
          <p:cNvSpPr/>
          <p:nvPr/>
        </p:nvSpPr>
        <p:spPr>
          <a:xfrm>
            <a:off x="3880338" y="2061813"/>
            <a:ext cx="3072912" cy="579705"/>
          </a:xfrm>
          <a:custGeom>
            <a:avLst/>
            <a:gdLst>
              <a:gd name="connsiteX0" fmla="*/ 0 w 2479431"/>
              <a:gd name="connsiteY0" fmla="*/ 431051 h 466234"/>
              <a:gd name="connsiteX1" fmla="*/ 747346 w 2479431"/>
              <a:gd name="connsiteY1" fmla="*/ 17813 h 466234"/>
              <a:gd name="connsiteX2" fmla="*/ 1274885 w 2479431"/>
              <a:gd name="connsiteY2" fmla="*/ 466220 h 466234"/>
              <a:gd name="connsiteX3" fmla="*/ 1740877 w 2479431"/>
              <a:gd name="connsiteY3" fmla="*/ 228 h 466234"/>
              <a:gd name="connsiteX4" fmla="*/ 2277208 w 2479431"/>
              <a:gd name="connsiteY4" fmla="*/ 404674 h 466234"/>
              <a:gd name="connsiteX5" fmla="*/ 2479431 w 2479431"/>
              <a:gd name="connsiteY5" fmla="*/ 457428 h 466234"/>
              <a:gd name="connsiteX6" fmla="*/ 2479431 w 2479431"/>
              <a:gd name="connsiteY6" fmla="*/ 457428 h 466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79431" h="466234">
                <a:moveTo>
                  <a:pt x="0" y="431051"/>
                </a:moveTo>
                <a:cubicBezTo>
                  <a:pt x="267432" y="221501"/>
                  <a:pt x="534865" y="11952"/>
                  <a:pt x="747346" y="17813"/>
                </a:cubicBezTo>
                <a:cubicBezTo>
                  <a:pt x="959827" y="23674"/>
                  <a:pt x="1109297" y="469151"/>
                  <a:pt x="1274885" y="466220"/>
                </a:cubicBezTo>
                <a:cubicBezTo>
                  <a:pt x="1440473" y="463289"/>
                  <a:pt x="1573823" y="10486"/>
                  <a:pt x="1740877" y="228"/>
                </a:cubicBezTo>
                <a:cubicBezTo>
                  <a:pt x="1907931" y="-10030"/>
                  <a:pt x="2154116" y="328474"/>
                  <a:pt x="2277208" y="404674"/>
                </a:cubicBezTo>
                <a:cubicBezTo>
                  <a:pt x="2400300" y="480874"/>
                  <a:pt x="2479431" y="457428"/>
                  <a:pt x="2479431" y="457428"/>
                </a:cubicBezTo>
                <a:lnTo>
                  <a:pt x="2479431" y="457428"/>
                </a:lnTo>
              </a:path>
            </a:pathLst>
          </a:custGeom>
          <a:no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Freeform: Shape 12"/>
          <p:cNvSpPr/>
          <p:nvPr/>
        </p:nvSpPr>
        <p:spPr>
          <a:xfrm>
            <a:off x="3880338" y="1847637"/>
            <a:ext cx="3072912" cy="560764"/>
          </a:xfrm>
          <a:custGeom>
            <a:avLst/>
            <a:gdLst>
              <a:gd name="connsiteX0" fmla="*/ 0 w 2479431"/>
              <a:gd name="connsiteY0" fmla="*/ 431051 h 466234"/>
              <a:gd name="connsiteX1" fmla="*/ 747346 w 2479431"/>
              <a:gd name="connsiteY1" fmla="*/ 17813 h 466234"/>
              <a:gd name="connsiteX2" fmla="*/ 1274885 w 2479431"/>
              <a:gd name="connsiteY2" fmla="*/ 466220 h 466234"/>
              <a:gd name="connsiteX3" fmla="*/ 1740877 w 2479431"/>
              <a:gd name="connsiteY3" fmla="*/ 228 h 466234"/>
              <a:gd name="connsiteX4" fmla="*/ 2277208 w 2479431"/>
              <a:gd name="connsiteY4" fmla="*/ 404674 h 466234"/>
              <a:gd name="connsiteX5" fmla="*/ 2479431 w 2479431"/>
              <a:gd name="connsiteY5" fmla="*/ 457428 h 466234"/>
              <a:gd name="connsiteX6" fmla="*/ 2479431 w 2479431"/>
              <a:gd name="connsiteY6" fmla="*/ 457428 h 466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79431" h="466234">
                <a:moveTo>
                  <a:pt x="0" y="431051"/>
                </a:moveTo>
                <a:cubicBezTo>
                  <a:pt x="267432" y="221501"/>
                  <a:pt x="534865" y="11952"/>
                  <a:pt x="747346" y="17813"/>
                </a:cubicBezTo>
                <a:cubicBezTo>
                  <a:pt x="959827" y="23674"/>
                  <a:pt x="1109297" y="469151"/>
                  <a:pt x="1274885" y="466220"/>
                </a:cubicBezTo>
                <a:cubicBezTo>
                  <a:pt x="1440473" y="463289"/>
                  <a:pt x="1573823" y="10486"/>
                  <a:pt x="1740877" y="228"/>
                </a:cubicBezTo>
                <a:cubicBezTo>
                  <a:pt x="1907931" y="-10030"/>
                  <a:pt x="2154116" y="328474"/>
                  <a:pt x="2277208" y="404674"/>
                </a:cubicBezTo>
                <a:cubicBezTo>
                  <a:pt x="2400300" y="480874"/>
                  <a:pt x="2479431" y="457428"/>
                  <a:pt x="2479431" y="457428"/>
                </a:cubicBezTo>
                <a:lnTo>
                  <a:pt x="2479431" y="457428"/>
                </a:lnTo>
              </a:path>
            </a:pathLst>
          </a:custGeom>
          <a:no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accent1">
                  <a:lumMod val="75000"/>
                </a:schemeClr>
              </a:solidFill>
              <a:effectLst/>
              <a:uLnTx/>
              <a:uFillTx/>
              <a:latin typeface="Calibri" panose="020F0502020204030204"/>
              <a:ea typeface="+mn-ea"/>
              <a:cs typeface="+mn-cs"/>
            </a:endParaRPr>
          </a:p>
        </p:txBody>
      </p:sp>
      <p:sp>
        <p:nvSpPr>
          <p:cNvPr id="15" name="Freeform: Shape 14"/>
          <p:cNvSpPr/>
          <p:nvPr/>
        </p:nvSpPr>
        <p:spPr>
          <a:xfrm>
            <a:off x="3988777" y="4401868"/>
            <a:ext cx="3475022" cy="670460"/>
          </a:xfrm>
          <a:custGeom>
            <a:avLst/>
            <a:gdLst>
              <a:gd name="connsiteX0" fmla="*/ 0 w 2479431"/>
              <a:gd name="connsiteY0" fmla="*/ 431051 h 466234"/>
              <a:gd name="connsiteX1" fmla="*/ 747346 w 2479431"/>
              <a:gd name="connsiteY1" fmla="*/ 17813 h 466234"/>
              <a:gd name="connsiteX2" fmla="*/ 1274885 w 2479431"/>
              <a:gd name="connsiteY2" fmla="*/ 466220 h 466234"/>
              <a:gd name="connsiteX3" fmla="*/ 1740877 w 2479431"/>
              <a:gd name="connsiteY3" fmla="*/ 228 h 466234"/>
              <a:gd name="connsiteX4" fmla="*/ 2277208 w 2479431"/>
              <a:gd name="connsiteY4" fmla="*/ 404674 h 466234"/>
              <a:gd name="connsiteX5" fmla="*/ 2479431 w 2479431"/>
              <a:gd name="connsiteY5" fmla="*/ 457428 h 466234"/>
              <a:gd name="connsiteX6" fmla="*/ 2479431 w 2479431"/>
              <a:gd name="connsiteY6" fmla="*/ 457428 h 466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79431" h="466234">
                <a:moveTo>
                  <a:pt x="0" y="431051"/>
                </a:moveTo>
                <a:cubicBezTo>
                  <a:pt x="267432" y="221501"/>
                  <a:pt x="534865" y="11952"/>
                  <a:pt x="747346" y="17813"/>
                </a:cubicBezTo>
                <a:cubicBezTo>
                  <a:pt x="959827" y="23674"/>
                  <a:pt x="1109297" y="469151"/>
                  <a:pt x="1274885" y="466220"/>
                </a:cubicBezTo>
                <a:cubicBezTo>
                  <a:pt x="1440473" y="463289"/>
                  <a:pt x="1573823" y="10486"/>
                  <a:pt x="1740877" y="228"/>
                </a:cubicBezTo>
                <a:cubicBezTo>
                  <a:pt x="1907931" y="-10030"/>
                  <a:pt x="2154116" y="328474"/>
                  <a:pt x="2277208" y="404674"/>
                </a:cubicBezTo>
                <a:cubicBezTo>
                  <a:pt x="2400300" y="480874"/>
                  <a:pt x="2479431" y="457428"/>
                  <a:pt x="2479431" y="457428"/>
                </a:cubicBezTo>
                <a:lnTo>
                  <a:pt x="2479431" y="457428"/>
                </a:lnTo>
              </a:path>
            </a:pathLst>
          </a:custGeom>
          <a:no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p:cNvSpPr/>
          <p:nvPr/>
        </p:nvSpPr>
        <p:spPr>
          <a:xfrm>
            <a:off x="3880337" y="2316810"/>
            <a:ext cx="3139588" cy="707886"/>
          </a:xfrm>
          <a:custGeom>
            <a:avLst/>
            <a:gdLst>
              <a:gd name="connsiteX0" fmla="*/ 0 w 2479431"/>
              <a:gd name="connsiteY0" fmla="*/ 431051 h 466234"/>
              <a:gd name="connsiteX1" fmla="*/ 747346 w 2479431"/>
              <a:gd name="connsiteY1" fmla="*/ 17813 h 466234"/>
              <a:gd name="connsiteX2" fmla="*/ 1274885 w 2479431"/>
              <a:gd name="connsiteY2" fmla="*/ 466220 h 466234"/>
              <a:gd name="connsiteX3" fmla="*/ 1740877 w 2479431"/>
              <a:gd name="connsiteY3" fmla="*/ 228 h 466234"/>
              <a:gd name="connsiteX4" fmla="*/ 2277208 w 2479431"/>
              <a:gd name="connsiteY4" fmla="*/ 404674 h 466234"/>
              <a:gd name="connsiteX5" fmla="*/ 2479431 w 2479431"/>
              <a:gd name="connsiteY5" fmla="*/ 457428 h 466234"/>
              <a:gd name="connsiteX6" fmla="*/ 2479431 w 2479431"/>
              <a:gd name="connsiteY6" fmla="*/ 457428 h 466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79431" h="466234">
                <a:moveTo>
                  <a:pt x="0" y="431051"/>
                </a:moveTo>
                <a:cubicBezTo>
                  <a:pt x="267432" y="221501"/>
                  <a:pt x="534865" y="11952"/>
                  <a:pt x="747346" y="17813"/>
                </a:cubicBezTo>
                <a:cubicBezTo>
                  <a:pt x="959827" y="23674"/>
                  <a:pt x="1109297" y="469151"/>
                  <a:pt x="1274885" y="466220"/>
                </a:cubicBezTo>
                <a:cubicBezTo>
                  <a:pt x="1440473" y="463289"/>
                  <a:pt x="1573823" y="10486"/>
                  <a:pt x="1740877" y="228"/>
                </a:cubicBezTo>
                <a:cubicBezTo>
                  <a:pt x="1907931" y="-10030"/>
                  <a:pt x="2154116" y="328474"/>
                  <a:pt x="2277208" y="404674"/>
                </a:cubicBezTo>
                <a:cubicBezTo>
                  <a:pt x="2400300" y="480874"/>
                  <a:pt x="2479431" y="457428"/>
                  <a:pt x="2479431" y="457428"/>
                </a:cubicBezTo>
                <a:lnTo>
                  <a:pt x="2479431" y="457428"/>
                </a:lnTo>
              </a:path>
            </a:pathLst>
          </a:custGeom>
          <a:no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Freeform: Shape 16"/>
          <p:cNvSpPr/>
          <p:nvPr/>
        </p:nvSpPr>
        <p:spPr>
          <a:xfrm>
            <a:off x="4346330" y="4278447"/>
            <a:ext cx="3117469" cy="919025"/>
          </a:xfrm>
          <a:custGeom>
            <a:avLst/>
            <a:gdLst>
              <a:gd name="connsiteX0" fmla="*/ 0 w 2479431"/>
              <a:gd name="connsiteY0" fmla="*/ 431051 h 466234"/>
              <a:gd name="connsiteX1" fmla="*/ 747346 w 2479431"/>
              <a:gd name="connsiteY1" fmla="*/ 17813 h 466234"/>
              <a:gd name="connsiteX2" fmla="*/ 1274885 w 2479431"/>
              <a:gd name="connsiteY2" fmla="*/ 466220 h 466234"/>
              <a:gd name="connsiteX3" fmla="*/ 1740877 w 2479431"/>
              <a:gd name="connsiteY3" fmla="*/ 228 h 466234"/>
              <a:gd name="connsiteX4" fmla="*/ 2277208 w 2479431"/>
              <a:gd name="connsiteY4" fmla="*/ 404674 h 466234"/>
              <a:gd name="connsiteX5" fmla="*/ 2479431 w 2479431"/>
              <a:gd name="connsiteY5" fmla="*/ 457428 h 466234"/>
              <a:gd name="connsiteX6" fmla="*/ 2479431 w 2479431"/>
              <a:gd name="connsiteY6" fmla="*/ 457428 h 466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79431" h="466234">
                <a:moveTo>
                  <a:pt x="0" y="431051"/>
                </a:moveTo>
                <a:cubicBezTo>
                  <a:pt x="267432" y="221501"/>
                  <a:pt x="534865" y="11952"/>
                  <a:pt x="747346" y="17813"/>
                </a:cubicBezTo>
                <a:cubicBezTo>
                  <a:pt x="959827" y="23674"/>
                  <a:pt x="1109297" y="469151"/>
                  <a:pt x="1274885" y="466220"/>
                </a:cubicBezTo>
                <a:cubicBezTo>
                  <a:pt x="1440473" y="463289"/>
                  <a:pt x="1573823" y="10486"/>
                  <a:pt x="1740877" y="228"/>
                </a:cubicBezTo>
                <a:cubicBezTo>
                  <a:pt x="1907931" y="-10030"/>
                  <a:pt x="2154116" y="328474"/>
                  <a:pt x="2277208" y="404674"/>
                </a:cubicBezTo>
                <a:cubicBezTo>
                  <a:pt x="2400300" y="480874"/>
                  <a:pt x="2479431" y="457428"/>
                  <a:pt x="2479431" y="457428"/>
                </a:cubicBezTo>
                <a:lnTo>
                  <a:pt x="2479431" y="457428"/>
                </a:lnTo>
              </a:path>
            </a:pathLst>
          </a:custGeom>
          <a:no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Freeform: Shape 17"/>
          <p:cNvSpPr/>
          <p:nvPr/>
        </p:nvSpPr>
        <p:spPr>
          <a:xfrm>
            <a:off x="3668728" y="4409475"/>
            <a:ext cx="3475022" cy="742595"/>
          </a:xfrm>
          <a:custGeom>
            <a:avLst/>
            <a:gdLst>
              <a:gd name="connsiteX0" fmla="*/ 0 w 2479431"/>
              <a:gd name="connsiteY0" fmla="*/ 431051 h 466234"/>
              <a:gd name="connsiteX1" fmla="*/ 747346 w 2479431"/>
              <a:gd name="connsiteY1" fmla="*/ 17813 h 466234"/>
              <a:gd name="connsiteX2" fmla="*/ 1274885 w 2479431"/>
              <a:gd name="connsiteY2" fmla="*/ 466220 h 466234"/>
              <a:gd name="connsiteX3" fmla="*/ 1740877 w 2479431"/>
              <a:gd name="connsiteY3" fmla="*/ 228 h 466234"/>
              <a:gd name="connsiteX4" fmla="*/ 2277208 w 2479431"/>
              <a:gd name="connsiteY4" fmla="*/ 404674 h 466234"/>
              <a:gd name="connsiteX5" fmla="*/ 2479431 w 2479431"/>
              <a:gd name="connsiteY5" fmla="*/ 457428 h 466234"/>
              <a:gd name="connsiteX6" fmla="*/ 2479431 w 2479431"/>
              <a:gd name="connsiteY6" fmla="*/ 457428 h 466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79431" h="466234">
                <a:moveTo>
                  <a:pt x="0" y="431051"/>
                </a:moveTo>
                <a:cubicBezTo>
                  <a:pt x="267432" y="221501"/>
                  <a:pt x="534865" y="11952"/>
                  <a:pt x="747346" y="17813"/>
                </a:cubicBezTo>
                <a:cubicBezTo>
                  <a:pt x="959827" y="23674"/>
                  <a:pt x="1109297" y="469151"/>
                  <a:pt x="1274885" y="466220"/>
                </a:cubicBezTo>
                <a:cubicBezTo>
                  <a:pt x="1440473" y="463289"/>
                  <a:pt x="1573823" y="10486"/>
                  <a:pt x="1740877" y="228"/>
                </a:cubicBezTo>
                <a:cubicBezTo>
                  <a:pt x="1907931" y="-10030"/>
                  <a:pt x="2154116" y="328474"/>
                  <a:pt x="2277208" y="404674"/>
                </a:cubicBezTo>
                <a:cubicBezTo>
                  <a:pt x="2400300" y="480874"/>
                  <a:pt x="2479431" y="457428"/>
                  <a:pt x="2479431" y="457428"/>
                </a:cubicBezTo>
                <a:lnTo>
                  <a:pt x="2479431" y="457428"/>
                </a:lnTo>
              </a:path>
            </a:pathLst>
          </a:custGeom>
          <a:no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 name="Picture 1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6375" y="1952135"/>
            <a:ext cx="1362075" cy="1602441"/>
          </a:xfrm>
          <a:prstGeom prst="rect">
            <a:avLst/>
          </a:prstGeom>
          <a:solidFill>
            <a:schemeClr val="bg1"/>
          </a:solidFill>
        </p:spPr>
      </p:pic>
      <p:pic>
        <p:nvPicPr>
          <p:cNvPr id="21" name="Picture 2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21894" y="4333728"/>
            <a:ext cx="1416556" cy="1666537"/>
          </a:xfrm>
          <a:prstGeom prst="rect">
            <a:avLst/>
          </a:prstGeom>
          <a:solidFill>
            <a:schemeClr val="bg1"/>
          </a:solidFill>
        </p:spPr>
      </p:pic>
      <p:pic>
        <p:nvPicPr>
          <p:cNvPr id="23" name="Picture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96200" y="2020972"/>
            <a:ext cx="1218582" cy="1218582"/>
          </a:xfrm>
          <a:prstGeom prst="rect">
            <a:avLst/>
          </a:prstGeom>
        </p:spPr>
      </p:pic>
      <p:pic>
        <p:nvPicPr>
          <p:cNvPr id="24" name="Picture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23161" y="4614938"/>
            <a:ext cx="1218582" cy="1218582"/>
          </a:xfrm>
          <a:prstGeom prst="rect">
            <a:avLst/>
          </a:prstGeom>
        </p:spPr>
      </p:pic>
      <p:sp>
        <p:nvSpPr>
          <p:cNvPr id="2" name="TextBox 1">
            <a:extLst>
              <a:ext uri="{FF2B5EF4-FFF2-40B4-BE49-F238E27FC236}">
                <a16:creationId xmlns:a16="http://schemas.microsoft.com/office/drawing/2014/main" id="{09E7D594-8A41-4E2F-AAD1-A4713C1031CA}"/>
              </a:ext>
            </a:extLst>
          </p:cNvPr>
          <p:cNvSpPr txBox="1"/>
          <p:nvPr/>
        </p:nvSpPr>
        <p:spPr>
          <a:xfrm>
            <a:off x="581753" y="502765"/>
            <a:ext cx="1119003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strike="noStrike" kern="1200" cap="none" spc="0" normalizeH="0" baseline="0" noProof="0" dirty="0">
                <a:ln>
                  <a:noFill/>
                </a:ln>
                <a:solidFill>
                  <a:schemeClr val="bg2"/>
                </a:solidFill>
                <a:effectLst/>
                <a:uLnTx/>
                <a:uFillTx/>
                <a:latin typeface="Franklin Gothic Demi" panose="020B0703020102020204" pitchFamily="34" charset="0"/>
                <a:ea typeface="Verdana" panose="020B0604030504040204" pitchFamily="34" charset="0"/>
                <a:cs typeface="Verdana" panose="020B0604030504040204" pitchFamily="34" charset="0"/>
              </a:rPr>
              <a:t>PROPER COMMUNICATION IN PHYSICS &amp; BIOPHYSICS </a:t>
            </a:r>
          </a:p>
        </p:txBody>
      </p:sp>
    </p:spTree>
    <p:extLst>
      <p:ext uri="{BB962C8B-B14F-4D97-AF65-F5344CB8AC3E}">
        <p14:creationId xmlns:p14="http://schemas.microsoft.com/office/powerpoint/2010/main" val="4058416448"/>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EF5424-CEC2-FB25-7AF5-86CFA4F89577}"/>
              </a:ext>
            </a:extLst>
          </p:cNvPr>
          <p:cNvSpPr>
            <a:spLocks noGrp="1"/>
          </p:cNvSpPr>
          <p:nvPr>
            <p:ph type="title"/>
          </p:nvPr>
        </p:nvSpPr>
        <p:spPr>
          <a:xfrm>
            <a:off x="443883" y="165430"/>
            <a:ext cx="11301274" cy="988334"/>
          </a:xfrm>
        </p:spPr>
        <p:txBody>
          <a:bodyPr>
            <a:normAutofit/>
          </a:bodyPr>
          <a:lstStyle/>
          <a:p>
            <a:pPr algn="ctr"/>
            <a:r>
              <a:rPr lang="en-US" sz="4000" dirty="0"/>
              <a:t>What you can Do to protect yourself!!</a:t>
            </a:r>
          </a:p>
        </p:txBody>
      </p:sp>
      <p:sp>
        <p:nvSpPr>
          <p:cNvPr id="3" name="Text Placeholder 2">
            <a:extLst>
              <a:ext uri="{FF2B5EF4-FFF2-40B4-BE49-F238E27FC236}">
                <a16:creationId xmlns:a16="http://schemas.microsoft.com/office/drawing/2014/main" id="{DADFBEB6-A2C7-6E39-7569-D0DAFC2F1F2C}"/>
              </a:ext>
            </a:extLst>
          </p:cNvPr>
          <p:cNvSpPr>
            <a:spLocks noGrp="1"/>
          </p:cNvSpPr>
          <p:nvPr>
            <p:ph type="body" sz="half" idx="1"/>
          </p:nvPr>
        </p:nvSpPr>
        <p:spPr>
          <a:xfrm>
            <a:off x="195308" y="1435816"/>
            <a:ext cx="11798423" cy="3980746"/>
          </a:xfrm>
        </p:spPr>
        <p:txBody>
          <a:bodyPr numCol="2">
            <a:noAutofit/>
          </a:bodyPr>
          <a:lstStyle/>
          <a:p>
            <a:pPr lvl="0" algn="l" rtl="0">
              <a:spcBef>
                <a:spcPts val="0"/>
              </a:spcBef>
              <a:buClr>
                <a:schemeClr val="accent1">
                  <a:lumMod val="75000"/>
                </a:schemeClr>
              </a:buClr>
              <a:buFont typeface="Wingdings" panose="05000000000000000000" pitchFamily="2" charset="2"/>
              <a:buChar char="§"/>
            </a:pPr>
            <a:r>
              <a:rPr lang="en" sz="2000" b="1" dirty="0">
                <a:solidFill>
                  <a:schemeClr val="bg2"/>
                </a:solidFill>
                <a:latin typeface="Verdana" panose="020B0604030504040204" pitchFamily="34" charset="0"/>
                <a:ea typeface="Verdana" panose="020B0604030504040204" pitchFamily="34" charset="0"/>
              </a:rPr>
              <a:t>Cod Liver Oil</a:t>
            </a:r>
          </a:p>
          <a:p>
            <a:pPr lvl="0" algn="l" rtl="0">
              <a:spcBef>
                <a:spcPts val="0"/>
              </a:spcBef>
              <a:buClr>
                <a:schemeClr val="accent1">
                  <a:lumMod val="75000"/>
                </a:schemeClr>
              </a:buClr>
              <a:buFont typeface="Wingdings" panose="05000000000000000000" pitchFamily="2" charset="2"/>
              <a:buChar char="§"/>
            </a:pPr>
            <a:r>
              <a:rPr lang="en" sz="2000" b="1" dirty="0">
                <a:solidFill>
                  <a:schemeClr val="bg2"/>
                </a:solidFill>
                <a:latin typeface="Verdana" panose="020B0604030504040204" pitchFamily="34" charset="0"/>
                <a:ea typeface="Verdana" panose="020B0604030504040204" pitchFamily="34" charset="0"/>
              </a:rPr>
              <a:t>Beef Liver or Beef Organs (Grassfed)</a:t>
            </a:r>
          </a:p>
          <a:p>
            <a:pPr lvl="0" algn="l" rtl="0">
              <a:spcBef>
                <a:spcPts val="0"/>
              </a:spcBef>
              <a:buClr>
                <a:schemeClr val="accent1">
                  <a:lumMod val="75000"/>
                </a:schemeClr>
              </a:buClr>
              <a:buFont typeface="Wingdings" panose="05000000000000000000" pitchFamily="2" charset="2"/>
              <a:buChar char="§"/>
            </a:pPr>
            <a:r>
              <a:rPr lang="en" sz="2000" b="1" dirty="0">
                <a:solidFill>
                  <a:schemeClr val="bg2"/>
                </a:solidFill>
                <a:latin typeface="Verdana" panose="020B0604030504040204" pitchFamily="34" charset="0"/>
                <a:ea typeface="Verdana" panose="020B0604030504040204" pitchFamily="34" charset="0"/>
              </a:rPr>
              <a:t>Trace Minerals</a:t>
            </a:r>
          </a:p>
          <a:p>
            <a:pPr lvl="0" algn="l" rtl="0">
              <a:spcBef>
                <a:spcPts val="0"/>
              </a:spcBef>
              <a:buClr>
                <a:schemeClr val="accent1">
                  <a:lumMod val="75000"/>
                </a:schemeClr>
              </a:buClr>
              <a:buFont typeface="Wingdings" panose="05000000000000000000" pitchFamily="2" charset="2"/>
              <a:buChar char="§"/>
            </a:pPr>
            <a:r>
              <a:rPr lang="en" sz="2000" b="1" dirty="0">
                <a:solidFill>
                  <a:schemeClr val="bg2"/>
                </a:solidFill>
                <a:latin typeface="Verdana" panose="020B0604030504040204" pitchFamily="34" charset="0"/>
                <a:ea typeface="Verdana" panose="020B0604030504040204" pitchFamily="34" charset="0"/>
              </a:rPr>
              <a:t>Magnesium</a:t>
            </a:r>
          </a:p>
          <a:p>
            <a:pPr lvl="0" algn="l" rtl="0">
              <a:spcBef>
                <a:spcPts val="0"/>
              </a:spcBef>
              <a:buClr>
                <a:schemeClr val="accent1">
                  <a:lumMod val="75000"/>
                </a:schemeClr>
              </a:buClr>
              <a:buFont typeface="Wingdings" panose="05000000000000000000" pitchFamily="2" charset="2"/>
              <a:buChar char="§"/>
            </a:pPr>
            <a:r>
              <a:rPr lang="en" sz="2000" b="1" dirty="0">
                <a:solidFill>
                  <a:schemeClr val="bg2"/>
                </a:solidFill>
                <a:latin typeface="Verdana" panose="020B0604030504040204" pitchFamily="34" charset="0"/>
                <a:ea typeface="Verdana" panose="020B0604030504040204" pitchFamily="34" charset="0"/>
              </a:rPr>
              <a:t>IP6 Gold</a:t>
            </a:r>
          </a:p>
          <a:p>
            <a:pPr lvl="0" algn="l" rtl="0">
              <a:spcBef>
                <a:spcPts val="0"/>
              </a:spcBef>
              <a:buClr>
                <a:schemeClr val="accent1">
                  <a:lumMod val="75000"/>
                </a:schemeClr>
              </a:buClr>
              <a:buFont typeface="Wingdings" panose="05000000000000000000" pitchFamily="2" charset="2"/>
              <a:buChar char="§"/>
            </a:pPr>
            <a:r>
              <a:rPr lang="en" sz="2000" b="1" dirty="0">
                <a:solidFill>
                  <a:schemeClr val="bg2"/>
                </a:solidFill>
                <a:latin typeface="Verdana" panose="020B0604030504040204" pitchFamily="34" charset="0"/>
                <a:ea typeface="Verdana" panose="020B0604030504040204" pitchFamily="34" charset="0"/>
              </a:rPr>
              <a:t>Wholefood C</a:t>
            </a:r>
          </a:p>
          <a:p>
            <a:pPr lvl="0" algn="l" rtl="0">
              <a:spcBef>
                <a:spcPts val="0"/>
              </a:spcBef>
              <a:buClr>
                <a:schemeClr val="accent1">
                  <a:lumMod val="75000"/>
                </a:schemeClr>
              </a:buClr>
              <a:buFont typeface="Wingdings" panose="05000000000000000000" pitchFamily="2" charset="2"/>
              <a:buChar char="§"/>
            </a:pPr>
            <a:r>
              <a:rPr lang="en" sz="2000" b="1" dirty="0">
                <a:solidFill>
                  <a:schemeClr val="bg2"/>
                </a:solidFill>
                <a:latin typeface="Verdana" panose="020B0604030504040204" pitchFamily="34" charset="0"/>
                <a:ea typeface="Verdana" panose="020B0604030504040204" pitchFamily="34" charset="0"/>
              </a:rPr>
              <a:t>Copper (Sulfate or gluconate) – start slow 2mg &amp; work up </a:t>
            </a:r>
          </a:p>
          <a:p>
            <a:pPr>
              <a:buClr>
                <a:schemeClr val="accent1">
                  <a:lumMod val="75000"/>
                </a:schemeClr>
              </a:buClr>
              <a:buFont typeface="Wingdings" panose="05000000000000000000" pitchFamily="2" charset="2"/>
              <a:buChar char="§"/>
            </a:pPr>
            <a:r>
              <a:rPr lang="en-US" sz="2000" b="1" dirty="0">
                <a:solidFill>
                  <a:schemeClr val="bg2"/>
                </a:solidFill>
                <a:latin typeface="Verdana" panose="020B0604030504040204" pitchFamily="34" charset="0"/>
                <a:ea typeface="Verdana" panose="020B0604030504040204" pitchFamily="34" charset="0"/>
              </a:rPr>
              <a:t>Fulvic &amp; Humic Acid (Plant-soil based!! Not rock)</a:t>
            </a:r>
          </a:p>
          <a:p>
            <a:pPr>
              <a:buClr>
                <a:schemeClr val="accent1">
                  <a:lumMod val="75000"/>
                </a:schemeClr>
              </a:buClr>
              <a:buFont typeface="Wingdings" panose="05000000000000000000" pitchFamily="2" charset="2"/>
              <a:buChar char="§"/>
            </a:pPr>
            <a:endParaRPr lang="en-US" sz="2000" b="1" dirty="0">
              <a:solidFill>
                <a:schemeClr val="bg2"/>
              </a:solidFill>
              <a:latin typeface="Verdana" panose="020B0604030504040204" pitchFamily="34" charset="0"/>
              <a:ea typeface="Verdana" panose="020B0604030504040204" pitchFamily="34" charset="0"/>
            </a:endParaRPr>
          </a:p>
          <a:p>
            <a:pPr>
              <a:buClr>
                <a:schemeClr val="accent1">
                  <a:lumMod val="75000"/>
                </a:schemeClr>
              </a:buClr>
              <a:buFont typeface="Wingdings" panose="05000000000000000000" pitchFamily="2" charset="2"/>
              <a:buChar char="§"/>
            </a:pPr>
            <a:r>
              <a:rPr lang="en-US" sz="2000" b="1" dirty="0">
                <a:solidFill>
                  <a:schemeClr val="bg2"/>
                </a:solidFill>
                <a:latin typeface="Verdana" panose="020B0604030504040204" pitchFamily="34" charset="0"/>
                <a:ea typeface="Verdana" panose="020B0604030504040204" pitchFamily="34" charset="0"/>
              </a:rPr>
              <a:t>Ionic Boron (3-6mg)</a:t>
            </a:r>
          </a:p>
          <a:p>
            <a:pPr>
              <a:buClr>
                <a:schemeClr val="accent1">
                  <a:lumMod val="75000"/>
                </a:schemeClr>
              </a:buClr>
              <a:buFont typeface="Wingdings" panose="05000000000000000000" pitchFamily="2" charset="2"/>
              <a:buChar char="§"/>
            </a:pPr>
            <a:r>
              <a:rPr lang="en-US" sz="2000" b="1" dirty="0">
                <a:solidFill>
                  <a:schemeClr val="bg2"/>
                </a:solidFill>
                <a:latin typeface="Verdana" panose="020B0604030504040204" pitchFamily="34" charset="0"/>
                <a:ea typeface="Verdana" panose="020B0604030504040204" pitchFamily="34" charset="0"/>
              </a:rPr>
              <a:t>EMF &amp; RF Protection w/ 5G protection (Aires Tech, EMFSol, etc.)</a:t>
            </a:r>
          </a:p>
          <a:p>
            <a:pPr>
              <a:buClr>
                <a:schemeClr val="accent1">
                  <a:lumMod val="75000"/>
                </a:schemeClr>
              </a:buClr>
              <a:buFont typeface="Wingdings" panose="05000000000000000000" pitchFamily="2" charset="2"/>
              <a:buChar char="§"/>
            </a:pPr>
            <a:r>
              <a:rPr lang="en-US" sz="2000" b="1" dirty="0">
                <a:solidFill>
                  <a:schemeClr val="accent1">
                    <a:lumMod val="75000"/>
                  </a:schemeClr>
                </a:solidFill>
                <a:latin typeface="Verdana" panose="020B0604030504040204" pitchFamily="34" charset="0"/>
                <a:ea typeface="Verdana" panose="020B0604030504040204" pitchFamily="34" charset="0"/>
              </a:rPr>
              <a:t>CVA &amp; ATB Coherent Restores</a:t>
            </a:r>
          </a:p>
          <a:p>
            <a:pPr>
              <a:buClr>
                <a:schemeClr val="accent1">
                  <a:lumMod val="75000"/>
                </a:schemeClr>
              </a:buClr>
              <a:buFont typeface="Wingdings" panose="05000000000000000000" pitchFamily="2" charset="2"/>
              <a:buChar char="§"/>
            </a:pPr>
            <a:r>
              <a:rPr lang="en-US" sz="2000" b="1" dirty="0">
                <a:solidFill>
                  <a:schemeClr val="bg2"/>
                </a:solidFill>
                <a:latin typeface="Verdana" panose="020B0604030504040204" pitchFamily="34" charset="0"/>
                <a:ea typeface="Verdana" panose="020B0604030504040204" pitchFamily="34" charset="0"/>
              </a:rPr>
              <a:t>Strong Magnetic Fields NOT electromagnetic fields!!!!</a:t>
            </a:r>
          </a:p>
          <a:p>
            <a:pPr marL="0" indent="0">
              <a:buClr>
                <a:schemeClr val="accent1">
                  <a:lumMod val="75000"/>
                </a:schemeClr>
              </a:buClr>
              <a:buNone/>
            </a:pPr>
            <a:r>
              <a:rPr lang="en-US" sz="2000" b="1" dirty="0">
                <a:solidFill>
                  <a:schemeClr val="accent1">
                    <a:lumMod val="75000"/>
                  </a:schemeClr>
                </a:solidFill>
                <a:latin typeface="Verdana" panose="020B0604030504040204" pitchFamily="34" charset="0"/>
                <a:ea typeface="Verdana" panose="020B0604030504040204" pitchFamily="34" charset="0"/>
              </a:rPr>
              <a:t>       (Remember EMFs/RFs cause </a:t>
            </a:r>
          </a:p>
          <a:p>
            <a:pPr marL="0" indent="0">
              <a:buClr>
                <a:schemeClr val="accent1">
                  <a:lumMod val="75000"/>
                </a:schemeClr>
              </a:buClr>
              <a:buNone/>
            </a:pPr>
            <a:r>
              <a:rPr lang="en-US" sz="2000" b="1" dirty="0">
                <a:solidFill>
                  <a:schemeClr val="accent1">
                    <a:lumMod val="75000"/>
                  </a:schemeClr>
                </a:solidFill>
                <a:latin typeface="Verdana" panose="020B0604030504040204" pitchFamily="34" charset="0"/>
                <a:ea typeface="Verdana" panose="020B0604030504040204" pitchFamily="34" charset="0"/>
              </a:rPr>
              <a:t>        Nanotech to self-replicate and self- </a:t>
            </a:r>
          </a:p>
          <a:p>
            <a:pPr marL="0" indent="0">
              <a:buClr>
                <a:schemeClr val="accent1">
                  <a:lumMod val="75000"/>
                </a:schemeClr>
              </a:buClr>
              <a:buNone/>
            </a:pPr>
            <a:r>
              <a:rPr lang="en-US" sz="2000" b="1" dirty="0">
                <a:solidFill>
                  <a:schemeClr val="accent1">
                    <a:lumMod val="75000"/>
                  </a:schemeClr>
                </a:solidFill>
                <a:latin typeface="Verdana" panose="020B0604030504040204" pitchFamily="34" charset="0"/>
                <a:ea typeface="Verdana" panose="020B0604030504040204" pitchFamily="34" charset="0"/>
              </a:rPr>
              <a:t>        organize, thus build networks and</a:t>
            </a:r>
          </a:p>
          <a:p>
            <a:pPr marL="0" indent="0">
              <a:buClr>
                <a:schemeClr val="accent1">
                  <a:lumMod val="75000"/>
                </a:schemeClr>
              </a:buClr>
              <a:buNone/>
            </a:pPr>
            <a:r>
              <a:rPr lang="en-US" sz="2000" b="1" dirty="0">
                <a:solidFill>
                  <a:schemeClr val="accent1">
                    <a:lumMod val="75000"/>
                  </a:schemeClr>
                </a:solidFill>
                <a:latin typeface="Verdana" panose="020B0604030504040204" pitchFamily="34" charset="0"/>
                <a:ea typeface="Verdana" panose="020B0604030504040204" pitchFamily="34" charset="0"/>
              </a:rPr>
              <a:t>        Technology in the body!!!)</a:t>
            </a:r>
          </a:p>
        </p:txBody>
      </p:sp>
      <p:sp>
        <p:nvSpPr>
          <p:cNvPr id="4" name="TextBox 3">
            <a:extLst>
              <a:ext uri="{FF2B5EF4-FFF2-40B4-BE49-F238E27FC236}">
                <a16:creationId xmlns:a16="http://schemas.microsoft.com/office/drawing/2014/main" id="{2C886F41-94C7-EE18-024A-D43900E8E0A7}"/>
              </a:ext>
            </a:extLst>
          </p:cNvPr>
          <p:cNvSpPr txBox="1"/>
          <p:nvPr/>
        </p:nvSpPr>
        <p:spPr>
          <a:xfrm>
            <a:off x="506028" y="1051973"/>
            <a:ext cx="1512590" cy="52321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800" b="1" i="0" u="sng" strike="noStrike" cap="none" spc="0" normalizeH="0" baseline="0" dirty="0">
                <a:ln>
                  <a:noFill/>
                </a:ln>
                <a:solidFill>
                  <a:schemeClr val="accent1">
                    <a:lumMod val="75000"/>
                  </a:schemeClr>
                </a:solidFill>
                <a:effectLst/>
                <a:uFillTx/>
                <a:latin typeface="Verdana" panose="020B0604030504040204" pitchFamily="34" charset="0"/>
                <a:ea typeface="Verdana" panose="020B0604030504040204" pitchFamily="34" charset="0"/>
                <a:sym typeface="Franklin Gothic Book"/>
              </a:rPr>
              <a:t>TO DO:</a:t>
            </a:r>
          </a:p>
        </p:txBody>
      </p:sp>
      <p:sp>
        <p:nvSpPr>
          <p:cNvPr id="5" name="TextBox 4">
            <a:extLst>
              <a:ext uri="{FF2B5EF4-FFF2-40B4-BE49-F238E27FC236}">
                <a16:creationId xmlns:a16="http://schemas.microsoft.com/office/drawing/2014/main" id="{10BE4D46-6F75-C5EF-B056-21013B077D2E}"/>
              </a:ext>
            </a:extLst>
          </p:cNvPr>
          <p:cNvSpPr txBox="1"/>
          <p:nvPr/>
        </p:nvSpPr>
        <p:spPr>
          <a:xfrm>
            <a:off x="346229" y="4995137"/>
            <a:ext cx="11647502" cy="17543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800" b="1" i="0" u="sng" strike="noStrike" cap="none" spc="0" normalizeH="0" baseline="0" dirty="0">
                <a:ln>
                  <a:noFill/>
                </a:ln>
                <a:solidFill>
                  <a:srgbClr val="C00000"/>
                </a:solidFill>
                <a:effectLst/>
                <a:uFillTx/>
                <a:latin typeface="Verdana" panose="020B0604030504040204" pitchFamily="34" charset="0"/>
                <a:ea typeface="Verdana" panose="020B0604030504040204" pitchFamily="34" charset="0"/>
                <a:sym typeface="Franklin Gothic Book"/>
              </a:rPr>
              <a:t>TO STOP:</a:t>
            </a:r>
          </a:p>
          <a:p>
            <a:pPr marL="0" marR="0" indent="0" algn="l" defTabSz="914400" rtl="0" fontAlgn="auto" latinLnBrk="0" hangingPunct="0">
              <a:lnSpc>
                <a:spcPct val="100000"/>
              </a:lnSpc>
              <a:spcBef>
                <a:spcPts val="0"/>
              </a:spcBef>
              <a:spcAft>
                <a:spcPts val="0"/>
              </a:spcAft>
              <a:buClrTx/>
              <a:buSzTx/>
              <a:buFontTx/>
              <a:buNone/>
              <a:tabLst/>
            </a:pPr>
            <a:r>
              <a:rPr kumimoji="0" lang="en-US" sz="2000" strike="noStrike" cap="none" spc="0" normalizeH="0" baseline="0" dirty="0">
                <a:ln>
                  <a:noFill/>
                </a:ln>
                <a:solidFill>
                  <a:srgbClr val="C00000"/>
                </a:solidFill>
                <a:effectLst/>
                <a:uFillTx/>
                <a:latin typeface="Verdana" panose="020B0604030504040204" pitchFamily="34" charset="0"/>
                <a:ea typeface="Verdana" panose="020B0604030504040204" pitchFamily="34" charset="0"/>
                <a:sym typeface="Franklin Gothic Book"/>
              </a:rPr>
              <a:t>Get off all synthetic Supplements – Follow the RCP Stops </a:t>
            </a:r>
            <a:r>
              <a:rPr kumimoji="0" lang="en-US" sz="2000" strike="noStrike" cap="none" spc="0" normalizeH="0" baseline="0" dirty="0">
                <a:ln>
                  <a:noFill/>
                </a:ln>
                <a:solidFill>
                  <a:srgbClr val="C00000"/>
                </a:solidFill>
                <a:effectLst/>
                <a:uFillTx/>
                <a:latin typeface="Verdana" panose="020B0604030504040204" pitchFamily="34" charset="0"/>
                <a:ea typeface="Verdana" panose="020B0604030504040204" pitchFamily="34" charset="0"/>
                <a:sym typeface="Franklin Gothic Book"/>
                <a:hlinkClick r:id="rId2"/>
              </a:rPr>
              <a:t>www.therootcauseprotocol.com</a:t>
            </a:r>
            <a:endParaRPr kumimoji="0" lang="en-US" sz="2000" strike="noStrike" cap="none" spc="0" normalizeH="0" baseline="0" dirty="0">
              <a:ln>
                <a:noFill/>
              </a:ln>
              <a:solidFill>
                <a:srgbClr val="C00000"/>
              </a:solidFill>
              <a:effectLst/>
              <a:uFillTx/>
              <a:latin typeface="Verdana" panose="020B0604030504040204" pitchFamily="34" charset="0"/>
              <a:ea typeface="Verdana" panose="020B0604030504040204" pitchFamily="34" charset="0"/>
              <a:sym typeface="Franklin Gothic Book"/>
            </a:endParaRPr>
          </a:p>
          <a:p>
            <a:pPr marL="0" marR="0" indent="0" algn="l" defTabSz="914400" rtl="0" fontAlgn="auto" latinLnBrk="0" hangingPunct="0">
              <a:lnSpc>
                <a:spcPct val="100000"/>
              </a:lnSpc>
              <a:spcBef>
                <a:spcPts val="0"/>
              </a:spcBef>
              <a:spcAft>
                <a:spcPts val="0"/>
              </a:spcAft>
              <a:buClrTx/>
              <a:buSzTx/>
              <a:buFontTx/>
              <a:buNone/>
              <a:tabLst/>
            </a:pPr>
            <a:r>
              <a:rPr lang="en-US" sz="2000" dirty="0">
                <a:solidFill>
                  <a:srgbClr val="C00000"/>
                </a:solidFill>
                <a:latin typeface="Verdana" panose="020B0604030504040204" pitchFamily="34" charset="0"/>
                <a:ea typeface="Verdana" panose="020B0604030504040204" pitchFamily="34" charset="0"/>
              </a:rPr>
              <a:t>NO Vitamin D			Replace w/ Cod Liver Oil</a:t>
            </a:r>
          </a:p>
          <a:p>
            <a:pPr marL="0" marR="0" indent="0" algn="l" defTabSz="914400" rtl="0" fontAlgn="auto" latinLnBrk="0" hangingPunct="0">
              <a:lnSpc>
                <a:spcPct val="100000"/>
              </a:lnSpc>
              <a:spcBef>
                <a:spcPts val="0"/>
              </a:spcBef>
              <a:spcAft>
                <a:spcPts val="0"/>
              </a:spcAft>
              <a:buClrTx/>
              <a:buSzTx/>
              <a:buFontTx/>
              <a:buNone/>
              <a:tabLst/>
            </a:pPr>
            <a:r>
              <a:rPr lang="en-US" sz="2000" dirty="0">
                <a:solidFill>
                  <a:srgbClr val="C00000"/>
                </a:solidFill>
                <a:latin typeface="Verdana" panose="020B0604030504040204" pitchFamily="34" charset="0"/>
                <a:ea typeface="Verdana" panose="020B0604030504040204" pitchFamily="34" charset="0"/>
              </a:rPr>
              <a:t>NO Ascorbic Acid		Replace w/ Wholefood C</a:t>
            </a:r>
          </a:p>
          <a:p>
            <a:pPr marL="0" marR="0" indent="0" algn="l" defTabSz="914400" rtl="0" fontAlgn="auto" latinLnBrk="0" hangingPunct="0">
              <a:lnSpc>
                <a:spcPct val="100000"/>
              </a:lnSpc>
              <a:spcBef>
                <a:spcPts val="0"/>
              </a:spcBef>
              <a:spcAft>
                <a:spcPts val="0"/>
              </a:spcAft>
              <a:buClrTx/>
              <a:buSzTx/>
              <a:buFontTx/>
              <a:buNone/>
              <a:tabLst/>
            </a:pPr>
            <a:r>
              <a:rPr lang="en-US" sz="2000" dirty="0">
                <a:solidFill>
                  <a:srgbClr val="C00000"/>
                </a:solidFill>
                <a:latin typeface="Verdana" panose="020B0604030504040204" pitchFamily="34" charset="0"/>
                <a:ea typeface="Verdana" panose="020B0604030504040204" pitchFamily="34" charset="0"/>
              </a:rPr>
              <a:t>NO High Dosage Zinc		Replace w/ Copper</a:t>
            </a:r>
            <a:endParaRPr kumimoji="0" lang="en-US" sz="2000" strike="noStrike" cap="none" spc="0" normalizeH="0" baseline="0" dirty="0">
              <a:ln>
                <a:noFill/>
              </a:ln>
              <a:solidFill>
                <a:srgbClr val="C00000"/>
              </a:solidFill>
              <a:effectLst/>
              <a:uFillTx/>
              <a:latin typeface="Verdana" panose="020B0604030504040204" pitchFamily="34" charset="0"/>
              <a:ea typeface="Verdana" panose="020B0604030504040204" pitchFamily="34" charset="0"/>
              <a:sym typeface="Franklin Gothic Book"/>
            </a:endParaRPr>
          </a:p>
        </p:txBody>
      </p:sp>
    </p:spTree>
    <p:extLst>
      <p:ext uri="{BB962C8B-B14F-4D97-AF65-F5344CB8AC3E}">
        <p14:creationId xmlns:p14="http://schemas.microsoft.com/office/powerpoint/2010/main" val="3313701277"/>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 name="Rectangle 39"/>
          <p:cNvSpPr/>
          <p:nvPr/>
        </p:nvSpPr>
        <p:spPr>
          <a:xfrm>
            <a:off x="8296802" y="624407"/>
            <a:ext cx="3450773" cy="4822467"/>
          </a:xfrm>
          <a:prstGeom prst="rect">
            <a:avLst/>
          </a:prstGeom>
          <a:solidFill>
            <a:schemeClr val="accent1"/>
          </a:solidFill>
          <a:ln w="12700">
            <a:miter lim="400000"/>
          </a:ln>
        </p:spPr>
        <p:txBody>
          <a:bodyPr lIns="45719" rIns="45719"/>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sz="1400" dirty="0"/>
              <a:t>  https://drmonzo.kartra.com/page/vbm1</a:t>
            </a:r>
            <a:endParaRPr sz="1400" dirty="0"/>
          </a:p>
        </p:txBody>
      </p:sp>
      <p:sp>
        <p:nvSpPr>
          <p:cNvPr id="113" name="Rectangle 41"/>
          <p:cNvSpPr/>
          <p:nvPr/>
        </p:nvSpPr>
        <p:spPr>
          <a:xfrm>
            <a:off x="8119870" y="5367337"/>
            <a:ext cx="3618829" cy="989513"/>
          </a:xfrm>
          <a:prstGeom prst="rect">
            <a:avLst/>
          </a:prstGeom>
          <a:solidFill>
            <a:srgbClr val="465359"/>
          </a:solidFill>
          <a:ln w="12700">
            <a:miter lim="400000"/>
          </a:ln>
        </p:spPr>
        <p:txBody>
          <a:bodyPr lIns="45719" rIns="45719"/>
          <a:lstStyle/>
          <a:p>
            <a:endParaRPr/>
          </a:p>
        </p:txBody>
      </p:sp>
      <p:sp>
        <p:nvSpPr>
          <p:cNvPr id="114" name="Subtitle 2"/>
          <p:cNvSpPr txBox="1">
            <a:spLocks noGrp="1"/>
          </p:cNvSpPr>
          <p:nvPr>
            <p:ph type="subTitle" sz="quarter" idx="1"/>
          </p:nvPr>
        </p:nvSpPr>
        <p:spPr>
          <a:xfrm>
            <a:off x="8372723" y="5537482"/>
            <a:ext cx="3202017" cy="649223"/>
          </a:xfrm>
          <a:prstGeom prst="rect">
            <a:avLst/>
          </a:prstGeom>
        </p:spPr>
        <p:txBody>
          <a:bodyPr anchor="ctr"/>
          <a:lstStyle>
            <a:lvl1pPr>
              <a:defRPr sz="1800">
                <a:solidFill>
                  <a:srgbClr val="FFFFFF">
                    <a:alpha val="75000"/>
                  </a:srgbClr>
                </a:solidFill>
              </a:defRPr>
            </a:lvl1pPr>
          </a:lstStyle>
          <a:p>
            <a:r>
              <a:t>Dr. Alphonzo Monzo, ND</a:t>
            </a:r>
          </a:p>
        </p:txBody>
      </p:sp>
      <p:pic>
        <p:nvPicPr>
          <p:cNvPr id="118" name="HRT-Logo-DNA-Final-(Text) - Cropped.jpg"/>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526291" y="624407"/>
            <a:ext cx="2926517" cy="2428044"/>
          </a:xfrm>
          <a:prstGeom prst="rect">
            <a:avLst/>
          </a:prstGeom>
          <a:ln w="12700">
            <a:miter lim="400000"/>
          </a:ln>
        </p:spPr>
      </p:pic>
      <p:pic>
        <p:nvPicPr>
          <p:cNvPr id="3" name="Picture 2">
            <a:extLst>
              <a:ext uri="{FF2B5EF4-FFF2-40B4-BE49-F238E27FC236}">
                <a16:creationId xmlns:a16="http://schemas.microsoft.com/office/drawing/2014/main" id="{442BE857-55AF-4C41-B124-F1D722FAAB6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72723" y="698795"/>
            <a:ext cx="3282717" cy="3205825"/>
          </a:xfrm>
          <a:prstGeom prst="rect">
            <a:avLst/>
          </a:prstGeom>
        </p:spPr>
      </p:pic>
      <p:sp>
        <p:nvSpPr>
          <p:cNvPr id="2" name="TextBox 1">
            <a:extLst>
              <a:ext uri="{FF2B5EF4-FFF2-40B4-BE49-F238E27FC236}">
                <a16:creationId xmlns:a16="http://schemas.microsoft.com/office/drawing/2014/main" id="{78D0DC02-46F7-001A-F48F-1EE9553DB7AE}"/>
              </a:ext>
            </a:extLst>
          </p:cNvPr>
          <p:cNvSpPr txBox="1"/>
          <p:nvPr/>
        </p:nvSpPr>
        <p:spPr>
          <a:xfrm>
            <a:off x="941033" y="3053917"/>
            <a:ext cx="6480699" cy="397031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400" b="1" i="0" u="none" strike="noStrike" cap="none" spc="0" normalizeH="0" baseline="0" dirty="0">
                <a:ln>
                  <a:noFill/>
                </a:ln>
                <a:solidFill>
                  <a:schemeClr val="bg1"/>
                </a:solidFill>
                <a:effectLst/>
                <a:uFillTx/>
                <a:latin typeface="Verdana" panose="020B0604030504040204" pitchFamily="34" charset="0"/>
                <a:ea typeface="Verdana" panose="020B0604030504040204" pitchFamily="34" charset="0"/>
                <a:sym typeface="Franklin Gothic Book"/>
                <a:hlinkClick r:id="rId4">
                  <a:extLst>
                    <a:ext uri="{A12FA001-AC4F-418D-AE19-62706E023703}">
                      <ahyp:hlinkClr xmlns:ahyp="http://schemas.microsoft.com/office/drawing/2018/hyperlinkcolor" val="tx"/>
                    </a:ext>
                  </a:extLst>
                </a:hlinkClick>
              </a:rPr>
              <a:t>www.well-beingbydesign.com</a:t>
            </a:r>
            <a:endParaRPr kumimoji="0" lang="en-US" sz="2400" b="1" i="0" u="none" strike="noStrike" cap="none" spc="0" normalizeH="0" baseline="0" dirty="0">
              <a:ln>
                <a:noFill/>
              </a:ln>
              <a:solidFill>
                <a:schemeClr val="bg1"/>
              </a:solidFill>
              <a:effectLst/>
              <a:uFillTx/>
              <a:latin typeface="Verdana" panose="020B0604030504040204" pitchFamily="34" charset="0"/>
              <a:ea typeface="Verdana" panose="020B0604030504040204" pitchFamily="34" charset="0"/>
              <a:sym typeface="Franklin Gothic Book"/>
            </a:endParaRPr>
          </a:p>
          <a:p>
            <a:pPr marL="0" marR="0" indent="0" algn="l" defTabSz="914400" rtl="0" fontAlgn="auto" latinLnBrk="0" hangingPunct="0">
              <a:lnSpc>
                <a:spcPct val="100000"/>
              </a:lnSpc>
              <a:spcBef>
                <a:spcPts val="0"/>
              </a:spcBef>
              <a:spcAft>
                <a:spcPts val="0"/>
              </a:spcAft>
              <a:buClrTx/>
              <a:buSzTx/>
              <a:buFontTx/>
              <a:buNone/>
              <a:tabLst/>
            </a:pPr>
            <a:endParaRPr lang="en-US" sz="2400" b="1" dirty="0">
              <a:solidFill>
                <a:schemeClr val="bg1"/>
              </a:solidFill>
              <a:latin typeface="Verdana" panose="020B0604030504040204" pitchFamily="34" charset="0"/>
              <a:ea typeface="Verdana" panose="020B0604030504040204" pitchFamily="34" charset="0"/>
            </a:endParaRPr>
          </a:p>
          <a:p>
            <a:pPr marL="0" marR="0" indent="0" algn="l" defTabSz="914400" rtl="0" fontAlgn="auto" latinLnBrk="0" hangingPunct="0">
              <a:lnSpc>
                <a:spcPct val="100000"/>
              </a:lnSpc>
              <a:spcBef>
                <a:spcPts val="0"/>
              </a:spcBef>
              <a:spcAft>
                <a:spcPts val="0"/>
              </a:spcAft>
              <a:buClrTx/>
              <a:buSzTx/>
              <a:buFontTx/>
              <a:buNone/>
              <a:tabLst/>
            </a:pPr>
            <a:r>
              <a:rPr lang="en-US" sz="2400" b="1" dirty="0">
                <a:solidFill>
                  <a:schemeClr val="bg1"/>
                </a:solidFill>
                <a:latin typeface="Verdana" panose="020B0604030504040204" pitchFamily="34" charset="0"/>
                <a:ea typeface="Verdana" panose="020B0604030504040204" pitchFamily="34" charset="0"/>
              </a:rPr>
              <a:t>All of our contact info is at the website. </a:t>
            </a:r>
          </a:p>
          <a:p>
            <a:pPr marL="0" marR="0" indent="0" algn="l" defTabSz="914400" rtl="0" fontAlgn="auto" latinLnBrk="0" hangingPunct="0">
              <a:lnSpc>
                <a:spcPct val="100000"/>
              </a:lnSpc>
              <a:spcBef>
                <a:spcPts val="0"/>
              </a:spcBef>
              <a:spcAft>
                <a:spcPts val="0"/>
              </a:spcAft>
              <a:buClrTx/>
              <a:buSzTx/>
              <a:buFontTx/>
              <a:buNone/>
              <a:tabLst/>
            </a:pPr>
            <a:endParaRPr kumimoji="0" lang="en-US" sz="2400" b="1" i="0" u="none" strike="noStrike" cap="none" spc="0" normalizeH="0" baseline="0" dirty="0">
              <a:ln>
                <a:noFill/>
              </a:ln>
              <a:solidFill>
                <a:schemeClr val="bg1"/>
              </a:solidFill>
              <a:effectLst/>
              <a:uFillTx/>
              <a:latin typeface="Verdana" panose="020B0604030504040204" pitchFamily="34" charset="0"/>
              <a:ea typeface="Verdana" panose="020B0604030504040204" pitchFamily="34" charset="0"/>
              <a:sym typeface="Franklin Gothic Book"/>
            </a:endParaRPr>
          </a:p>
          <a:p>
            <a:pPr marL="0" marR="0" indent="0" algn="l" defTabSz="914400" rtl="0" fontAlgn="auto" latinLnBrk="0" hangingPunct="0">
              <a:lnSpc>
                <a:spcPct val="100000"/>
              </a:lnSpc>
              <a:spcBef>
                <a:spcPts val="0"/>
              </a:spcBef>
              <a:spcAft>
                <a:spcPts val="0"/>
              </a:spcAft>
              <a:buClrTx/>
              <a:buSzTx/>
              <a:buFontTx/>
              <a:buNone/>
              <a:tabLst/>
            </a:pPr>
            <a:r>
              <a:rPr lang="en-US" sz="2400" b="1" dirty="0">
                <a:solidFill>
                  <a:schemeClr val="bg1"/>
                </a:solidFill>
                <a:latin typeface="Verdana" panose="020B0604030504040204" pitchFamily="34" charset="0"/>
                <a:ea typeface="Verdana" panose="020B0604030504040204" pitchFamily="34" charset="0"/>
              </a:rPr>
              <a:t>If you need help contact us!</a:t>
            </a:r>
          </a:p>
          <a:p>
            <a:pPr marL="0" marR="0" indent="0" algn="l" defTabSz="914400" rtl="0" fontAlgn="auto" latinLnBrk="0" hangingPunct="0">
              <a:lnSpc>
                <a:spcPct val="100000"/>
              </a:lnSpc>
              <a:spcBef>
                <a:spcPts val="0"/>
              </a:spcBef>
              <a:spcAft>
                <a:spcPts val="0"/>
              </a:spcAft>
              <a:buClrTx/>
              <a:buSzTx/>
              <a:buFontTx/>
              <a:buNone/>
              <a:tabLst/>
            </a:pPr>
            <a:endParaRPr kumimoji="0" lang="en-US" sz="2400" b="1" i="0" u="none" strike="noStrike" cap="none" spc="0" normalizeH="0" baseline="0" dirty="0">
              <a:ln>
                <a:noFill/>
              </a:ln>
              <a:solidFill>
                <a:schemeClr val="bg1"/>
              </a:solidFill>
              <a:effectLst/>
              <a:uFillTx/>
              <a:latin typeface="Verdana" panose="020B0604030504040204" pitchFamily="34" charset="0"/>
              <a:ea typeface="Verdana" panose="020B0604030504040204" pitchFamily="34" charset="0"/>
              <a:sym typeface="Franklin Gothic Book"/>
            </a:endParaRPr>
          </a:p>
          <a:p>
            <a:pPr marL="0" marR="0" indent="0" algn="l" defTabSz="914400" rtl="0" fontAlgn="auto" latinLnBrk="0" hangingPunct="0">
              <a:lnSpc>
                <a:spcPct val="100000"/>
              </a:lnSpc>
              <a:spcBef>
                <a:spcPts val="0"/>
              </a:spcBef>
              <a:spcAft>
                <a:spcPts val="0"/>
              </a:spcAft>
              <a:buClrTx/>
              <a:buSzTx/>
              <a:buFontTx/>
              <a:buNone/>
              <a:tabLst/>
            </a:pPr>
            <a:r>
              <a:rPr lang="en-US" sz="2400" b="1" dirty="0">
                <a:solidFill>
                  <a:schemeClr val="bg1"/>
                </a:solidFill>
                <a:latin typeface="Verdana" panose="020B0604030504040204" pitchFamily="34" charset="0"/>
                <a:ea typeface="Verdana" panose="020B0604030504040204" pitchFamily="34" charset="0"/>
              </a:rPr>
              <a:t>If you would like to learn more or get trained contact us!</a:t>
            </a:r>
            <a:endParaRPr kumimoji="0" lang="en-US" sz="2400" b="1" i="0" u="none" strike="noStrike" cap="none" spc="0" normalizeH="0" baseline="0" dirty="0">
              <a:ln>
                <a:noFill/>
              </a:ln>
              <a:solidFill>
                <a:schemeClr val="bg1"/>
              </a:solidFill>
              <a:effectLst/>
              <a:uFillTx/>
              <a:latin typeface="Verdana" panose="020B0604030504040204" pitchFamily="34" charset="0"/>
              <a:ea typeface="Verdana" panose="020B0604030504040204" pitchFamily="34" charset="0"/>
              <a:sym typeface="Franklin Gothic Book"/>
            </a:endParaRPr>
          </a:p>
          <a:p>
            <a:pPr marL="0" marR="0" indent="0" algn="l" defTabSz="914400" rtl="0" fontAlgn="auto" latinLnBrk="0" hangingPunct="0">
              <a:lnSpc>
                <a:spcPct val="100000"/>
              </a:lnSpc>
              <a:spcBef>
                <a:spcPts val="0"/>
              </a:spcBef>
              <a:spcAft>
                <a:spcPts val="0"/>
              </a:spcAft>
              <a:buClrTx/>
              <a:buSzTx/>
              <a:buFontTx/>
              <a:buNone/>
              <a:tabLst/>
            </a:pPr>
            <a:endParaRPr lang="en-US" dirty="0"/>
          </a:p>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j-lt"/>
              <a:ea typeface="+mj-ea"/>
              <a:cs typeface="+mj-cs"/>
              <a:sym typeface="Franklin Gothic Book"/>
            </a:endParaRPr>
          </a:p>
        </p:txBody>
      </p:sp>
      <p:pic>
        <p:nvPicPr>
          <p:cNvPr id="5" name="Picture 4">
            <a:extLst>
              <a:ext uri="{FF2B5EF4-FFF2-40B4-BE49-F238E27FC236}">
                <a16:creationId xmlns:a16="http://schemas.microsoft.com/office/drawing/2014/main" id="{6F14A79B-785A-F57F-3AE4-770A68BECA0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74401" y="624407"/>
            <a:ext cx="2347331" cy="2705791"/>
          </a:xfrm>
          <a:prstGeom prst="rect">
            <a:avLst/>
          </a:prstGeom>
        </p:spPr>
      </p:pic>
    </p:spTree>
    <p:extLst>
      <p:ext uri="{BB962C8B-B14F-4D97-AF65-F5344CB8AC3E}">
        <p14:creationId xmlns:p14="http://schemas.microsoft.com/office/powerpoint/2010/main" val="2435300347"/>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6AE107A-BB03-1387-E084-58E2E256F2FE}"/>
              </a:ext>
            </a:extLst>
          </p:cNvPr>
          <p:cNvPicPr>
            <a:picLocks noChangeAspect="1"/>
          </p:cNvPicPr>
          <p:nvPr/>
        </p:nvPicPr>
        <p:blipFill>
          <a:blip r:embed="rId2"/>
          <a:stretch>
            <a:fillRect/>
          </a:stretch>
        </p:blipFill>
        <p:spPr>
          <a:xfrm>
            <a:off x="865279" y="1486262"/>
            <a:ext cx="10072011" cy="5140962"/>
          </a:xfrm>
          <a:prstGeom prst="rect">
            <a:avLst/>
          </a:prstGeom>
        </p:spPr>
      </p:pic>
      <p:sp>
        <p:nvSpPr>
          <p:cNvPr id="2" name="Title 1">
            <a:extLst>
              <a:ext uri="{FF2B5EF4-FFF2-40B4-BE49-F238E27FC236}">
                <a16:creationId xmlns:a16="http://schemas.microsoft.com/office/drawing/2014/main" id="{D6EFFFD8-3530-6145-B57B-644603655386}"/>
              </a:ext>
            </a:extLst>
          </p:cNvPr>
          <p:cNvSpPr>
            <a:spLocks noGrp="1"/>
          </p:cNvSpPr>
          <p:nvPr>
            <p:ph type="title"/>
          </p:nvPr>
        </p:nvSpPr>
        <p:spPr>
          <a:xfrm>
            <a:off x="20715" y="543226"/>
            <a:ext cx="12171285" cy="1472005"/>
          </a:xfrm>
        </p:spPr>
        <p:txBody>
          <a:bodyPr>
            <a:normAutofit fontScale="90000"/>
          </a:bodyPr>
          <a:lstStyle/>
          <a:p>
            <a:pPr marL="0" marR="0" lvl="0" indent="0" algn="ctr" defTabSz="914400" rtl="0" eaLnBrk="1" fontAlgn="auto" latinLnBrk="0" hangingPunct="1">
              <a:lnSpc>
                <a:spcPct val="100000"/>
              </a:lnSpc>
              <a:spcBef>
                <a:spcPts val="0"/>
              </a:spcBef>
              <a:spcAft>
                <a:spcPts val="0"/>
              </a:spcAft>
              <a:tabLst/>
              <a:defRPr/>
            </a:pPr>
            <a:r>
              <a:rPr kumimoji="0" lang="en-US" sz="4000" b="1" i="0" u="none" strike="noStrike" kern="1200" cap="none" spc="0" normalizeH="0" baseline="0" noProof="0" dirty="0">
                <a:ln>
                  <a:noFill/>
                </a:ln>
                <a:solidFill>
                  <a:schemeClr val="bg2"/>
                </a:solidFill>
                <a:effectLst/>
                <a:uLnTx/>
                <a:uFillTx/>
                <a:latin typeface="Franklin Gothic Demi" panose="020B0703020102020204" pitchFamily="34" charset="0"/>
                <a:ea typeface="Verdana" panose="020B0604030504040204" pitchFamily="34" charset="0"/>
                <a:cs typeface="Verdana" panose="020B0604030504040204" pitchFamily="34" charset="0"/>
              </a:rPr>
              <a:t>HOW THE BODY REALLY WORKS!  </a:t>
            </a:r>
            <a:br>
              <a:rPr kumimoji="0" lang="en-US" sz="4000" b="1" i="0" u="none" strike="noStrike" kern="1200" cap="none" spc="0" normalizeH="0" baseline="0" noProof="0" dirty="0">
                <a:ln>
                  <a:noFill/>
                </a:ln>
                <a:solidFill>
                  <a:schemeClr val="bg2"/>
                </a:solidFill>
                <a:effectLst/>
                <a:uLnTx/>
                <a:uFillTx/>
                <a:latin typeface="Franklin Gothic Demi" panose="020B0703020102020204" pitchFamily="34" charset="0"/>
                <a:ea typeface="Verdana" panose="020B0604030504040204" pitchFamily="34" charset="0"/>
                <a:cs typeface="Verdana" panose="020B0604030504040204" pitchFamily="34" charset="0"/>
              </a:rPr>
            </a:br>
            <a:r>
              <a:rPr kumimoji="0" lang="en-US" sz="4000" b="1" i="0" u="none" strike="noStrike" kern="1200" cap="none" spc="0" normalizeH="0" baseline="0" noProof="0" dirty="0">
                <a:ln>
                  <a:noFill/>
                </a:ln>
                <a:solidFill>
                  <a:schemeClr val="bg2"/>
                </a:solidFill>
                <a:effectLst/>
                <a:uLnTx/>
                <a:uFillTx/>
                <a:latin typeface="Franklin Gothic Demi" panose="020B0703020102020204" pitchFamily="34" charset="0"/>
                <a:ea typeface="Verdana" panose="020B0604030504040204" pitchFamily="34" charset="0"/>
                <a:cs typeface="Verdana" panose="020B0604030504040204" pitchFamily="34" charset="0"/>
              </a:rPr>
              <a:t>THE CORRECTED LEVELS OF STRUCTURAL ORGANIZATION</a:t>
            </a:r>
            <a:br>
              <a:rPr kumimoji="0" lang="en-US" sz="2800" b="1" i="0" u="none" strike="noStrike" kern="1200" cap="none" spc="0" normalizeH="0" baseline="0" noProof="0" dirty="0">
                <a:ln>
                  <a:noFill/>
                </a:ln>
                <a:solidFill>
                  <a:srgbClr val="C00000"/>
                </a:solidFill>
                <a:effectLst/>
                <a:uLnTx/>
                <a:uFillTx/>
                <a:latin typeface="Verdana" panose="020B0604030504040204" pitchFamily="34" charset="0"/>
                <a:ea typeface="Verdana" panose="020B0604030504040204" pitchFamily="34" charset="0"/>
                <a:cs typeface="Verdana" panose="020B0604030504040204" pitchFamily="34" charset="0"/>
              </a:rPr>
            </a:br>
            <a:endParaRPr lang="en-US" dirty="0"/>
          </a:p>
        </p:txBody>
      </p:sp>
      <p:sp>
        <p:nvSpPr>
          <p:cNvPr id="3" name="TextBox 2">
            <a:extLst>
              <a:ext uri="{FF2B5EF4-FFF2-40B4-BE49-F238E27FC236}">
                <a16:creationId xmlns:a16="http://schemas.microsoft.com/office/drawing/2014/main" id="{142C1097-BD1B-2830-079C-89E75003D579}"/>
              </a:ext>
            </a:extLst>
          </p:cNvPr>
          <p:cNvSpPr txBox="1"/>
          <p:nvPr/>
        </p:nvSpPr>
        <p:spPr>
          <a:xfrm>
            <a:off x="856570" y="6279938"/>
            <a:ext cx="7682548" cy="369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1" i="0" u="none" strike="noStrike" cap="none" spc="0" normalizeH="0" baseline="0" dirty="0">
                <a:ln>
                  <a:noFill/>
                </a:ln>
                <a:solidFill>
                  <a:srgbClr val="000000"/>
                </a:solidFill>
                <a:effectLst/>
                <a:uFillTx/>
                <a:latin typeface="Verdana" panose="020B0604030504040204" pitchFamily="34" charset="0"/>
                <a:ea typeface="Verdana" panose="020B0604030504040204" pitchFamily="34" charset="0"/>
                <a:sym typeface="Franklin Gothic Book"/>
              </a:rPr>
              <a:t>7) Organismal Level – </a:t>
            </a:r>
            <a:r>
              <a:rPr kumimoji="0" lang="en-US" sz="1800" i="0" u="none" strike="noStrike" cap="none" spc="0" normalizeH="0" baseline="0" dirty="0">
                <a:ln>
                  <a:noFill/>
                </a:ln>
                <a:solidFill>
                  <a:srgbClr val="000000"/>
                </a:solidFill>
                <a:effectLst/>
                <a:uFillTx/>
                <a:latin typeface="Verdana" panose="020B0604030504040204" pitchFamily="34" charset="0"/>
                <a:ea typeface="Verdana" panose="020B0604030504040204" pitchFamily="34" charset="0"/>
                <a:sym typeface="Franklin Gothic Book"/>
              </a:rPr>
              <a:t>Everything comes together to form you</a:t>
            </a:r>
            <a:endParaRPr kumimoji="0" lang="en-US" sz="1800" b="1" i="0" u="none" strike="noStrike" cap="none" spc="0" normalizeH="0" baseline="0" dirty="0">
              <a:ln>
                <a:noFill/>
              </a:ln>
              <a:solidFill>
                <a:srgbClr val="000000"/>
              </a:solidFill>
              <a:effectLst/>
              <a:uFillTx/>
              <a:latin typeface="Verdana" panose="020B0604030504040204" pitchFamily="34" charset="0"/>
              <a:ea typeface="Verdana" panose="020B0604030504040204" pitchFamily="34" charset="0"/>
              <a:sym typeface="Franklin Gothic Book"/>
            </a:endParaRPr>
          </a:p>
        </p:txBody>
      </p:sp>
    </p:spTree>
    <p:extLst>
      <p:ext uri="{BB962C8B-B14F-4D97-AF65-F5344CB8AC3E}">
        <p14:creationId xmlns:p14="http://schemas.microsoft.com/office/powerpoint/2010/main" val="3586825646"/>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157D2-01EE-4A41-B919-50C7D5FF7FFD}"/>
              </a:ext>
            </a:extLst>
          </p:cNvPr>
          <p:cNvSpPr>
            <a:spLocks noGrp="1"/>
          </p:cNvSpPr>
          <p:nvPr>
            <p:ph type="title"/>
          </p:nvPr>
        </p:nvSpPr>
        <p:spPr>
          <a:xfrm>
            <a:off x="581190" y="551231"/>
            <a:ext cx="11029618" cy="638373"/>
          </a:xfrm>
        </p:spPr>
        <p:txBody>
          <a:bodyPr>
            <a:noAutofit/>
          </a:bodyPr>
          <a:lstStyle/>
          <a:p>
            <a:pPr algn="ctr"/>
            <a:r>
              <a:rPr lang="en-US" sz="4000" dirty="0"/>
              <a:t>Nanotechnology</a:t>
            </a:r>
          </a:p>
        </p:txBody>
      </p:sp>
      <p:pic>
        <p:nvPicPr>
          <p:cNvPr id="6" name="Picture 5">
            <a:extLst>
              <a:ext uri="{FF2B5EF4-FFF2-40B4-BE49-F238E27FC236}">
                <a16:creationId xmlns:a16="http://schemas.microsoft.com/office/drawing/2014/main" id="{0306B8F2-BA20-41AC-98E6-085D9DAB6DEC}"/>
              </a:ext>
            </a:extLst>
          </p:cNvPr>
          <p:cNvPicPr>
            <a:picLocks noChangeAspect="1"/>
          </p:cNvPicPr>
          <p:nvPr/>
        </p:nvPicPr>
        <p:blipFill>
          <a:blip r:embed="rId2"/>
          <a:stretch>
            <a:fillRect/>
          </a:stretch>
        </p:blipFill>
        <p:spPr>
          <a:xfrm>
            <a:off x="6710555" y="4416687"/>
            <a:ext cx="5324551" cy="2441313"/>
          </a:xfrm>
          <a:prstGeom prst="rect">
            <a:avLst/>
          </a:prstGeom>
        </p:spPr>
      </p:pic>
      <p:sp>
        <p:nvSpPr>
          <p:cNvPr id="7" name="TextBox 6">
            <a:extLst>
              <a:ext uri="{FF2B5EF4-FFF2-40B4-BE49-F238E27FC236}">
                <a16:creationId xmlns:a16="http://schemas.microsoft.com/office/drawing/2014/main" id="{F581D895-97B9-4AE9-A13B-D8B57660C006}"/>
              </a:ext>
            </a:extLst>
          </p:cNvPr>
          <p:cNvSpPr txBox="1"/>
          <p:nvPr/>
        </p:nvSpPr>
        <p:spPr>
          <a:xfrm>
            <a:off x="619647" y="1411551"/>
            <a:ext cx="11142085" cy="30469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285750" marR="0" indent="-285750" algn="l" defTabSz="914400" rtl="0" fontAlgn="auto" latinLnBrk="0" hangingPunct="0">
              <a:lnSpc>
                <a:spcPct val="100000"/>
              </a:lnSpc>
              <a:spcBef>
                <a:spcPts val="0"/>
              </a:spcBef>
              <a:spcAft>
                <a:spcPts val="0"/>
              </a:spcAft>
              <a:buClrTx/>
              <a:buSzTx/>
              <a:buFont typeface="Wingdings" panose="05000000000000000000" pitchFamily="2" charset="2"/>
              <a:buChar char="v"/>
              <a:tabLst/>
            </a:pPr>
            <a:r>
              <a:rPr kumimoji="0" lang="en-US" sz="3200" b="0" i="0" u="none" strike="noStrike" cap="none" spc="0" normalizeH="0" baseline="0" dirty="0">
                <a:ln>
                  <a:noFill/>
                </a:ln>
                <a:solidFill>
                  <a:srgbClr val="000000"/>
                </a:solidFill>
                <a:effectLst/>
                <a:uFillTx/>
                <a:latin typeface="Verdana" panose="020B0604030504040204" pitchFamily="34" charset="0"/>
                <a:ea typeface="Verdana" panose="020B0604030504040204" pitchFamily="34" charset="0"/>
                <a:sym typeface="Franklin Gothic Book"/>
              </a:rPr>
              <a:t>Nanotech – It’s everywhere now!</a:t>
            </a:r>
          </a:p>
          <a:p>
            <a:pPr marL="285750" marR="0" indent="-285750" algn="l" defTabSz="914400" rtl="0" fontAlgn="auto" latinLnBrk="0" hangingPunct="0">
              <a:lnSpc>
                <a:spcPct val="100000"/>
              </a:lnSpc>
              <a:spcBef>
                <a:spcPts val="0"/>
              </a:spcBef>
              <a:spcAft>
                <a:spcPts val="0"/>
              </a:spcAft>
              <a:buClrTx/>
              <a:buSzTx/>
              <a:buFont typeface="Wingdings" panose="05000000000000000000" pitchFamily="2" charset="2"/>
              <a:buChar char="v"/>
              <a:tabLst/>
            </a:pPr>
            <a:r>
              <a:rPr lang="en-US" sz="3200" dirty="0">
                <a:latin typeface="Verdana" panose="020B0604030504040204" pitchFamily="34" charset="0"/>
                <a:ea typeface="Verdana" panose="020B0604030504040204" pitchFamily="34" charset="0"/>
              </a:rPr>
              <a:t>One particle can hold 1TB of data</a:t>
            </a:r>
          </a:p>
          <a:p>
            <a:pPr marL="285750" marR="0" indent="-285750" algn="l" defTabSz="914400" rtl="0" fontAlgn="auto" latinLnBrk="0" hangingPunct="0">
              <a:lnSpc>
                <a:spcPct val="100000"/>
              </a:lnSpc>
              <a:spcBef>
                <a:spcPts val="0"/>
              </a:spcBef>
              <a:spcAft>
                <a:spcPts val="0"/>
              </a:spcAft>
              <a:buClrTx/>
              <a:buSzTx/>
              <a:buFont typeface="Wingdings" panose="05000000000000000000" pitchFamily="2" charset="2"/>
              <a:buChar char="v"/>
              <a:tabLst/>
            </a:pPr>
            <a:r>
              <a:rPr lang="en-US" sz="3200" dirty="0">
                <a:latin typeface="Verdana" panose="020B0604030504040204" pitchFamily="34" charset="0"/>
                <a:ea typeface="Verdana" panose="020B0604030504040204" pitchFamily="34" charset="0"/>
              </a:rPr>
              <a:t>Some have built-in AI</a:t>
            </a:r>
          </a:p>
          <a:p>
            <a:pPr marL="285750" marR="0" indent="-285750" algn="l" defTabSz="914400" rtl="0" fontAlgn="auto" latinLnBrk="0" hangingPunct="0">
              <a:lnSpc>
                <a:spcPct val="100000"/>
              </a:lnSpc>
              <a:spcBef>
                <a:spcPts val="0"/>
              </a:spcBef>
              <a:spcAft>
                <a:spcPts val="0"/>
              </a:spcAft>
              <a:buClrTx/>
              <a:buSzTx/>
              <a:buFont typeface="Wingdings" panose="05000000000000000000" pitchFamily="2" charset="2"/>
              <a:buChar char="v"/>
              <a:tabLst/>
            </a:pPr>
            <a:r>
              <a:rPr kumimoji="0" lang="en-US" sz="3200" b="0" i="0" u="none" strike="noStrike" cap="none" spc="0" normalizeH="0" baseline="0" dirty="0">
                <a:ln>
                  <a:noFill/>
                </a:ln>
                <a:solidFill>
                  <a:srgbClr val="000000"/>
                </a:solidFill>
                <a:effectLst/>
                <a:uFillTx/>
                <a:latin typeface="Verdana" panose="020B0604030504040204" pitchFamily="34" charset="0"/>
                <a:ea typeface="Verdana" panose="020B0604030504040204" pitchFamily="34" charset="0"/>
                <a:sym typeface="Franklin Gothic Book"/>
              </a:rPr>
              <a:t>Nanotech can modulate 100K per second</a:t>
            </a:r>
          </a:p>
          <a:p>
            <a:pPr marL="285750" marR="0" indent="-285750" algn="l" defTabSz="914400" rtl="0" fontAlgn="auto" latinLnBrk="0" hangingPunct="0">
              <a:lnSpc>
                <a:spcPct val="100000"/>
              </a:lnSpc>
              <a:spcBef>
                <a:spcPts val="0"/>
              </a:spcBef>
              <a:spcAft>
                <a:spcPts val="0"/>
              </a:spcAft>
              <a:buClrTx/>
              <a:buSzTx/>
              <a:buFont typeface="Wingdings" panose="05000000000000000000" pitchFamily="2" charset="2"/>
              <a:buChar char="v"/>
              <a:tabLst/>
            </a:pPr>
            <a:r>
              <a:rPr lang="en-US" sz="3200" dirty="0">
                <a:latin typeface="Verdana" panose="020B0604030504040204" pitchFamily="34" charset="0"/>
                <a:ea typeface="Verdana" panose="020B0604030504040204" pitchFamily="34" charset="0"/>
              </a:rPr>
              <a:t>Size – A nanometer is one billionth of a meter. A sheet of paper is about 100,000 nanometers thick.</a:t>
            </a:r>
            <a:endParaRPr kumimoji="0" lang="en-US" sz="3200" b="0" i="0" u="none" strike="noStrike" cap="none" spc="0" normalizeH="0" baseline="0" dirty="0">
              <a:ln>
                <a:noFill/>
              </a:ln>
              <a:solidFill>
                <a:srgbClr val="000000"/>
              </a:solidFill>
              <a:effectLst/>
              <a:uFillTx/>
              <a:latin typeface="Verdana" panose="020B0604030504040204" pitchFamily="34" charset="0"/>
              <a:ea typeface="Verdana" panose="020B0604030504040204" pitchFamily="34" charset="0"/>
              <a:sym typeface="Franklin Gothic Book"/>
            </a:endParaRPr>
          </a:p>
        </p:txBody>
      </p:sp>
    </p:spTree>
    <p:extLst>
      <p:ext uri="{BB962C8B-B14F-4D97-AF65-F5344CB8AC3E}">
        <p14:creationId xmlns:p14="http://schemas.microsoft.com/office/powerpoint/2010/main" val="2968456955"/>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E358D-CB4C-8FB1-8054-BCA1B82D4EFE}"/>
              </a:ext>
            </a:extLst>
          </p:cNvPr>
          <p:cNvSpPr>
            <a:spLocks noGrp="1"/>
          </p:cNvSpPr>
          <p:nvPr>
            <p:ph type="title"/>
          </p:nvPr>
        </p:nvSpPr>
        <p:spPr>
          <a:xfrm>
            <a:off x="0" y="547277"/>
            <a:ext cx="12192000" cy="745724"/>
          </a:xfrm>
        </p:spPr>
        <p:txBody>
          <a:bodyPr>
            <a:noAutofit/>
          </a:bodyPr>
          <a:lstStyle/>
          <a:p>
            <a:pPr algn="ctr"/>
            <a:r>
              <a:rPr lang="en-US" sz="4800" dirty="0">
                <a:latin typeface="Verdana" panose="020B0604030504040204" pitchFamily="34" charset="0"/>
                <a:ea typeface="Verdana" panose="020B0604030504040204" pitchFamily="34" charset="0"/>
              </a:rPr>
              <a:t>Nanotechnology</a:t>
            </a:r>
          </a:p>
        </p:txBody>
      </p:sp>
      <p:sp>
        <p:nvSpPr>
          <p:cNvPr id="3" name="Text Placeholder 2">
            <a:extLst>
              <a:ext uri="{FF2B5EF4-FFF2-40B4-BE49-F238E27FC236}">
                <a16:creationId xmlns:a16="http://schemas.microsoft.com/office/drawing/2014/main" id="{42A01FA9-5D08-4A33-BE69-24C07A4BDF9E}"/>
              </a:ext>
            </a:extLst>
          </p:cNvPr>
          <p:cNvSpPr>
            <a:spLocks noGrp="1"/>
          </p:cNvSpPr>
          <p:nvPr>
            <p:ph type="body" idx="1"/>
          </p:nvPr>
        </p:nvSpPr>
        <p:spPr>
          <a:xfrm>
            <a:off x="581191" y="1611757"/>
            <a:ext cx="11029618" cy="3634486"/>
          </a:xfrm>
        </p:spPr>
        <p:txBody>
          <a:bodyPr>
            <a:normAutofit fontScale="92500" lnSpcReduction="10000"/>
          </a:bodyPr>
          <a:lstStyle/>
          <a:p>
            <a:pPr marL="0" indent="0" algn="ctr">
              <a:buNone/>
            </a:pPr>
            <a:r>
              <a:rPr lang="en-US" sz="4300" b="1" u="sng" dirty="0">
                <a:latin typeface="Verdana" panose="020B0604030504040204" pitchFamily="34" charset="0"/>
                <a:ea typeface="Verdana" panose="020B0604030504040204" pitchFamily="34" charset="0"/>
              </a:rPr>
              <a:t>Nanotechnology Types:</a:t>
            </a:r>
          </a:p>
          <a:p>
            <a:pPr marL="514350" indent="-514350" algn="ctr">
              <a:buAutoNum type="arabicPeriod"/>
            </a:pPr>
            <a:r>
              <a:rPr lang="en-US" sz="3600" b="1" dirty="0">
                <a:latin typeface="Verdana" panose="020B0604030504040204" pitchFamily="34" charset="0"/>
                <a:ea typeface="Verdana" panose="020B0604030504040204" pitchFamily="34" charset="0"/>
              </a:rPr>
              <a:t>Nanotech Software (SIT)</a:t>
            </a:r>
          </a:p>
          <a:p>
            <a:pPr marL="514350" indent="-514350" algn="ctr">
              <a:buAutoNum type="arabicPeriod"/>
            </a:pPr>
            <a:r>
              <a:rPr lang="en-US" sz="3600" b="1" dirty="0">
                <a:latin typeface="Verdana" panose="020B0604030504040204" pitchFamily="34" charset="0"/>
                <a:ea typeface="Verdana" panose="020B0604030504040204" pitchFamily="34" charset="0"/>
              </a:rPr>
              <a:t>Nanotech Particles/Materials</a:t>
            </a:r>
          </a:p>
          <a:p>
            <a:pPr marL="514350" indent="-514350" algn="ctr">
              <a:buAutoNum type="arabicPeriod"/>
            </a:pPr>
            <a:r>
              <a:rPr lang="en-US" sz="3600" b="1" dirty="0">
                <a:latin typeface="Verdana" panose="020B0604030504040204" pitchFamily="34" charset="0"/>
                <a:ea typeface="Verdana" panose="020B0604030504040204" pitchFamily="34" charset="0"/>
              </a:rPr>
              <a:t>Nanotech Machines</a:t>
            </a:r>
          </a:p>
          <a:p>
            <a:pPr marL="514350" indent="-514350" algn="ctr">
              <a:buAutoNum type="arabicPeriod"/>
            </a:pPr>
            <a:r>
              <a:rPr lang="en-US" sz="3600" b="1" dirty="0">
                <a:latin typeface="Verdana" panose="020B0604030504040204" pitchFamily="34" charset="0"/>
                <a:ea typeface="Verdana" panose="020B0604030504040204" pitchFamily="34" charset="0"/>
              </a:rPr>
              <a:t>Nanotech Pathogens (WPNP)</a:t>
            </a:r>
          </a:p>
          <a:p>
            <a:pPr marL="514350" indent="-514350" algn="ctr">
              <a:buAutoNum type="arabicPeriod"/>
            </a:pPr>
            <a:r>
              <a:rPr lang="en-US" sz="3600" b="1" dirty="0">
                <a:latin typeface="Verdana" panose="020B0604030504040204" pitchFamily="34" charset="0"/>
                <a:ea typeface="Verdana" panose="020B0604030504040204" pitchFamily="34" charset="0"/>
              </a:rPr>
              <a:t>Nanotech Lifeforms or Biology</a:t>
            </a:r>
          </a:p>
        </p:txBody>
      </p:sp>
      <p:pic>
        <p:nvPicPr>
          <p:cNvPr id="6" name="Screen Shot 2020-07-23 at 11.15.21 PM.png" descr="Screen Shot 2020-07-23 at 11.15.21 PM.png">
            <a:extLst>
              <a:ext uri="{FF2B5EF4-FFF2-40B4-BE49-F238E27FC236}">
                <a16:creationId xmlns:a16="http://schemas.microsoft.com/office/drawing/2014/main" id="{3B2B7F08-5A25-24C2-8CA2-4999D865BAF3}"/>
              </a:ext>
            </a:extLst>
          </p:cNvPr>
          <p:cNvPicPr>
            <a:picLocks noChangeAspect="1"/>
          </p:cNvPicPr>
          <p:nvPr/>
        </p:nvPicPr>
        <p:blipFill>
          <a:blip r:embed="rId2"/>
          <a:stretch>
            <a:fillRect/>
          </a:stretch>
        </p:blipFill>
        <p:spPr>
          <a:xfrm>
            <a:off x="184392" y="1959395"/>
            <a:ext cx="2070581" cy="1994296"/>
          </a:xfrm>
          <a:prstGeom prst="rect">
            <a:avLst/>
          </a:prstGeom>
          <a:ln w="12700">
            <a:miter lim="400000"/>
          </a:ln>
        </p:spPr>
      </p:pic>
      <p:pic>
        <p:nvPicPr>
          <p:cNvPr id="5" name="Picture 4">
            <a:extLst>
              <a:ext uri="{FF2B5EF4-FFF2-40B4-BE49-F238E27FC236}">
                <a16:creationId xmlns:a16="http://schemas.microsoft.com/office/drawing/2014/main" id="{23A57A86-014A-AD9C-162C-9792E9BE93D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90645" y="5186087"/>
            <a:ext cx="2205562" cy="1611757"/>
          </a:xfrm>
          <a:prstGeom prst="rect">
            <a:avLst/>
          </a:prstGeom>
        </p:spPr>
      </p:pic>
      <p:pic>
        <p:nvPicPr>
          <p:cNvPr id="8" name="Picture 7">
            <a:extLst>
              <a:ext uri="{FF2B5EF4-FFF2-40B4-BE49-F238E27FC236}">
                <a16:creationId xmlns:a16="http://schemas.microsoft.com/office/drawing/2014/main" id="{A0066970-3075-AD14-954F-1054DB58D158}"/>
              </a:ext>
            </a:extLst>
          </p:cNvPr>
          <p:cNvPicPr>
            <a:picLocks noChangeAspect="1"/>
          </p:cNvPicPr>
          <p:nvPr/>
        </p:nvPicPr>
        <p:blipFill>
          <a:blip r:embed="rId4"/>
          <a:stretch>
            <a:fillRect/>
          </a:stretch>
        </p:blipFill>
        <p:spPr>
          <a:xfrm>
            <a:off x="63122" y="5186086"/>
            <a:ext cx="2604787" cy="1626193"/>
          </a:xfrm>
          <a:prstGeom prst="rect">
            <a:avLst/>
          </a:prstGeom>
        </p:spPr>
      </p:pic>
      <p:pic>
        <p:nvPicPr>
          <p:cNvPr id="10" name="Picture 9">
            <a:extLst>
              <a:ext uri="{FF2B5EF4-FFF2-40B4-BE49-F238E27FC236}">
                <a16:creationId xmlns:a16="http://schemas.microsoft.com/office/drawing/2014/main" id="{6AD671AB-3DE7-09EC-786D-004CC4BD351B}"/>
              </a:ext>
            </a:extLst>
          </p:cNvPr>
          <p:cNvPicPr>
            <a:picLocks noChangeAspect="1"/>
          </p:cNvPicPr>
          <p:nvPr/>
        </p:nvPicPr>
        <p:blipFill>
          <a:blip r:embed="rId5"/>
          <a:stretch>
            <a:fillRect/>
          </a:stretch>
        </p:blipFill>
        <p:spPr>
          <a:xfrm>
            <a:off x="10438937" y="562519"/>
            <a:ext cx="890914" cy="4564557"/>
          </a:xfrm>
          <a:prstGeom prst="rect">
            <a:avLst/>
          </a:prstGeom>
        </p:spPr>
      </p:pic>
    </p:spTree>
    <p:extLst>
      <p:ext uri="{BB962C8B-B14F-4D97-AF65-F5344CB8AC3E}">
        <p14:creationId xmlns:p14="http://schemas.microsoft.com/office/powerpoint/2010/main" val="897274723"/>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Title 1"/>
          <p:cNvSpPr txBox="1">
            <a:spLocks noGrp="1"/>
          </p:cNvSpPr>
          <p:nvPr>
            <p:ph type="title"/>
          </p:nvPr>
        </p:nvSpPr>
        <p:spPr>
          <a:xfrm>
            <a:off x="581192" y="618836"/>
            <a:ext cx="11029616" cy="863344"/>
          </a:xfrm>
          <a:prstGeom prst="rect">
            <a:avLst/>
          </a:prstGeom>
        </p:spPr>
        <p:txBody>
          <a:bodyPr>
            <a:normAutofit fontScale="90000"/>
          </a:bodyPr>
          <a:lstStyle/>
          <a:p>
            <a:pPr algn="ctr"/>
            <a:r>
              <a:rPr sz="4000" dirty="0"/>
              <a:t>What are Weaponized Pathogens?</a:t>
            </a:r>
            <a:br>
              <a:rPr dirty="0"/>
            </a:br>
            <a:endParaRPr dirty="0"/>
          </a:p>
        </p:txBody>
      </p:sp>
      <p:sp>
        <p:nvSpPr>
          <p:cNvPr id="138" name="Content Placeholder 2"/>
          <p:cNvSpPr txBox="1">
            <a:spLocks noGrp="1"/>
          </p:cNvSpPr>
          <p:nvPr>
            <p:ph type="body" sz="half" idx="1"/>
          </p:nvPr>
        </p:nvSpPr>
        <p:spPr>
          <a:xfrm>
            <a:off x="466063" y="1879739"/>
            <a:ext cx="11573909" cy="3838123"/>
          </a:xfrm>
          <a:prstGeom prst="rect">
            <a:avLst/>
          </a:prstGeom>
        </p:spPr>
        <p:txBody>
          <a:bodyPr>
            <a:noAutofit/>
          </a:bodyPr>
          <a:lstStyle/>
          <a:p>
            <a:pPr>
              <a:lnSpc>
                <a:spcPct val="99000"/>
              </a:lnSpc>
              <a:buClr>
                <a:schemeClr val="accent1">
                  <a:lumMod val="75000"/>
                </a:schemeClr>
              </a:buClr>
              <a:defRPr sz="2000" b="1"/>
            </a:pPr>
            <a:r>
              <a:rPr sz="3200" dirty="0">
                <a:solidFill>
                  <a:schemeClr val="accent1">
                    <a:lumMod val="75000"/>
                  </a:schemeClr>
                </a:solidFill>
              </a:rPr>
              <a:t>Weaponized Pathogens </a:t>
            </a:r>
            <a:r>
              <a:rPr sz="3200" b="0" dirty="0"/>
              <a:t>– man-made, genetically engineered and combined with other pathogens, toxins, and technology to cause physical, mental, and emotional harm and control behavior.</a:t>
            </a:r>
            <a:endParaRPr lang="en-US" sz="3200" b="0" dirty="0"/>
          </a:p>
          <a:p>
            <a:pPr>
              <a:lnSpc>
                <a:spcPct val="99000"/>
              </a:lnSpc>
              <a:buClr>
                <a:schemeClr val="accent1">
                  <a:lumMod val="75000"/>
                </a:schemeClr>
              </a:buClr>
              <a:defRPr sz="2000" b="1"/>
            </a:pPr>
            <a:endParaRPr lang="en-US" sz="500" b="0" dirty="0"/>
          </a:p>
          <a:p>
            <a:pPr>
              <a:lnSpc>
                <a:spcPct val="99000"/>
              </a:lnSpc>
              <a:buClr>
                <a:schemeClr val="accent1">
                  <a:lumMod val="75000"/>
                </a:schemeClr>
              </a:buClr>
              <a:defRPr sz="2000" b="1"/>
            </a:pPr>
            <a:r>
              <a:rPr sz="3200" dirty="0">
                <a:solidFill>
                  <a:schemeClr val="accent1">
                    <a:lumMod val="75000"/>
                  </a:schemeClr>
                </a:solidFill>
              </a:rPr>
              <a:t>WPNPs </a:t>
            </a:r>
            <a:r>
              <a:rPr sz="3200" b="0" dirty="0"/>
              <a:t>– the goal seems to be to make people miserable and act as subtle behavior modification organisms.</a:t>
            </a:r>
            <a:endParaRPr lang="en-US" sz="3200" b="0" dirty="0"/>
          </a:p>
          <a:p>
            <a:pPr>
              <a:lnSpc>
                <a:spcPct val="99000"/>
              </a:lnSpc>
              <a:buClr>
                <a:schemeClr val="accent1">
                  <a:lumMod val="75000"/>
                </a:schemeClr>
              </a:buClr>
              <a:defRPr sz="2000" b="1"/>
            </a:pPr>
            <a:endParaRPr sz="500" b="0" dirty="0"/>
          </a:p>
          <a:p>
            <a:pPr>
              <a:lnSpc>
                <a:spcPct val="99000"/>
              </a:lnSpc>
              <a:buClr>
                <a:schemeClr val="accent1">
                  <a:lumMod val="75000"/>
                </a:schemeClr>
              </a:buClr>
              <a:defRPr sz="2000" b="1"/>
            </a:pPr>
            <a:r>
              <a:rPr sz="3200" dirty="0">
                <a:solidFill>
                  <a:schemeClr val="accent1">
                    <a:lumMod val="75000"/>
                  </a:schemeClr>
                </a:solidFill>
              </a:rPr>
              <a:t>WPNPs</a:t>
            </a:r>
            <a:r>
              <a:rPr sz="3200" b="0" dirty="0"/>
              <a:t> – More like mingled seed, which goes against everything our Creator has instructed!!</a:t>
            </a:r>
            <a:endParaRPr lang="en-US" sz="3200" b="0" dirty="0"/>
          </a:p>
          <a:p>
            <a:pPr>
              <a:lnSpc>
                <a:spcPct val="99000"/>
              </a:lnSpc>
              <a:buClr>
                <a:schemeClr val="accent1">
                  <a:lumMod val="75000"/>
                </a:schemeClr>
              </a:buClr>
              <a:defRPr sz="2000" b="1"/>
            </a:pPr>
            <a:endParaRPr sz="500" b="0" dirty="0"/>
          </a:p>
          <a:p>
            <a:pPr>
              <a:lnSpc>
                <a:spcPct val="99000"/>
              </a:lnSpc>
              <a:buClr>
                <a:schemeClr val="accent1">
                  <a:lumMod val="75000"/>
                </a:schemeClr>
              </a:buClr>
              <a:defRPr sz="2000" b="1"/>
            </a:pPr>
            <a:r>
              <a:rPr sz="3200" dirty="0">
                <a:solidFill>
                  <a:schemeClr val="accent1">
                    <a:lumMod val="75000"/>
                  </a:schemeClr>
                </a:solidFill>
              </a:rPr>
              <a:t>WPNPs and SIT (Nanotech) </a:t>
            </a:r>
            <a:r>
              <a:rPr sz="3200" b="0" dirty="0"/>
              <a:t>– Sci-Fi no longer fiction! Satanic futuristic goals foretold.</a:t>
            </a: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9552D9-17CC-DDB2-0ABE-01A1CDEADD33}"/>
              </a:ext>
            </a:extLst>
          </p:cNvPr>
          <p:cNvSpPr>
            <a:spLocks noGrp="1"/>
          </p:cNvSpPr>
          <p:nvPr>
            <p:ph type="title"/>
          </p:nvPr>
        </p:nvSpPr>
        <p:spPr>
          <a:xfrm>
            <a:off x="9237" y="249366"/>
            <a:ext cx="12182763" cy="1394707"/>
          </a:xfrm>
        </p:spPr>
        <p:txBody>
          <a:bodyPr>
            <a:normAutofit/>
          </a:bodyPr>
          <a:lstStyle/>
          <a:p>
            <a:pPr algn="ctr"/>
            <a:r>
              <a:rPr lang="en-US" sz="4000" dirty="0"/>
              <a:t>Three Main Things that Make up WPNPs:</a:t>
            </a:r>
            <a:br>
              <a:rPr lang="en-US" sz="2800" dirty="0"/>
            </a:br>
            <a:endParaRPr lang="en-US" dirty="0"/>
          </a:p>
        </p:txBody>
      </p:sp>
      <p:sp>
        <p:nvSpPr>
          <p:cNvPr id="7" name="Mixed Seed – the mingling of multiple organisms or pathogens into one host pathogen…">
            <a:extLst>
              <a:ext uri="{FF2B5EF4-FFF2-40B4-BE49-F238E27FC236}">
                <a16:creationId xmlns:a16="http://schemas.microsoft.com/office/drawing/2014/main" id="{1634C5DF-83EB-2B12-6706-249BCD4F5F39}"/>
              </a:ext>
            </a:extLst>
          </p:cNvPr>
          <p:cNvSpPr txBox="1"/>
          <p:nvPr/>
        </p:nvSpPr>
        <p:spPr>
          <a:xfrm>
            <a:off x="788426" y="1529810"/>
            <a:ext cx="11089537" cy="479823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p>
            <a:pPr marL="1051199" lvl="2" indent="-457200" defTabSz="457200">
              <a:lnSpc>
                <a:spcPct val="90000"/>
              </a:lnSpc>
              <a:spcBef>
                <a:spcPts val="600"/>
              </a:spcBef>
              <a:buClr>
                <a:schemeClr val="accent1"/>
              </a:buClr>
              <a:buSzPct val="92000"/>
              <a:buAutoNum type="arabicParenR"/>
              <a:defRPr sz="2000" b="1">
                <a:solidFill>
                  <a:srgbClr val="2996D6"/>
                </a:solidFill>
              </a:defRPr>
            </a:pPr>
            <a:r>
              <a:rPr sz="3200" dirty="0">
                <a:solidFill>
                  <a:schemeClr val="tx1"/>
                </a:solidFill>
              </a:rPr>
              <a:t>Mixed Seed </a:t>
            </a:r>
            <a:r>
              <a:rPr sz="3200" dirty="0"/>
              <a:t>– the mingling of multiple organisms or pathogens into one host pathogen</a:t>
            </a:r>
          </a:p>
          <a:p>
            <a:pPr marL="1051199" lvl="2" indent="-457200" defTabSz="457200">
              <a:lnSpc>
                <a:spcPct val="90000"/>
              </a:lnSpc>
              <a:spcBef>
                <a:spcPts val="600"/>
              </a:spcBef>
              <a:buClr>
                <a:schemeClr val="accent1"/>
              </a:buClr>
              <a:buSzPct val="92000"/>
              <a:buAutoNum type="arabicParenR"/>
              <a:defRPr sz="2000" b="1">
                <a:solidFill>
                  <a:srgbClr val="2996D6"/>
                </a:solidFill>
              </a:defRPr>
            </a:pPr>
            <a:r>
              <a:rPr sz="3200" dirty="0">
                <a:solidFill>
                  <a:schemeClr val="tx1"/>
                </a:solidFill>
              </a:rPr>
              <a:t>Chemical</a:t>
            </a:r>
            <a:r>
              <a:rPr sz="3200" dirty="0"/>
              <a:t> and </a:t>
            </a:r>
            <a:r>
              <a:rPr sz="3200" dirty="0">
                <a:solidFill>
                  <a:schemeClr val="tx1"/>
                </a:solidFill>
              </a:rPr>
              <a:t>Heavy metal </a:t>
            </a:r>
            <a:r>
              <a:rPr sz="3200" dirty="0"/>
              <a:t>usage and/or toxins</a:t>
            </a:r>
          </a:p>
          <a:p>
            <a:pPr marL="1051199" lvl="2" indent="-457200" defTabSz="457200">
              <a:lnSpc>
                <a:spcPct val="90000"/>
              </a:lnSpc>
              <a:spcBef>
                <a:spcPts val="600"/>
              </a:spcBef>
              <a:buClr>
                <a:schemeClr val="accent1"/>
              </a:buClr>
              <a:buSzPct val="92000"/>
              <a:buAutoNum type="arabicParenR"/>
              <a:defRPr sz="2000" b="1">
                <a:solidFill>
                  <a:srgbClr val="2996D6"/>
                </a:solidFill>
              </a:defRPr>
            </a:pPr>
            <a:r>
              <a:rPr sz="3200" dirty="0">
                <a:solidFill>
                  <a:schemeClr val="tx1"/>
                </a:solidFill>
              </a:rPr>
              <a:t>Nanotech</a:t>
            </a:r>
            <a:r>
              <a:rPr lang="en-US" sz="3200" dirty="0"/>
              <a:t> – SIT,</a:t>
            </a:r>
            <a:r>
              <a:rPr sz="3200" dirty="0"/>
              <a:t> including AI systems, smart dust, nanowires, xenobots, etc.</a:t>
            </a:r>
            <a:endParaRPr lang="en-US" sz="3200" dirty="0"/>
          </a:p>
          <a:p>
            <a:pPr marL="1051199" lvl="2" indent="-457200" defTabSz="457200">
              <a:lnSpc>
                <a:spcPct val="90000"/>
              </a:lnSpc>
              <a:spcBef>
                <a:spcPts val="600"/>
              </a:spcBef>
              <a:buClr>
                <a:schemeClr val="accent1"/>
              </a:buClr>
              <a:buSzPct val="92000"/>
              <a:buAutoNum type="arabicParenR"/>
              <a:defRPr sz="2000" b="1">
                <a:solidFill>
                  <a:srgbClr val="2996D6"/>
                </a:solidFill>
              </a:defRPr>
            </a:pPr>
            <a:endParaRPr lang="en-US" sz="3200" dirty="0"/>
          </a:p>
          <a:p>
            <a:pPr marL="593999" lvl="2" defTabSz="457200">
              <a:lnSpc>
                <a:spcPct val="90000"/>
              </a:lnSpc>
              <a:spcBef>
                <a:spcPts val="600"/>
              </a:spcBef>
              <a:buClr>
                <a:schemeClr val="accent1"/>
              </a:buClr>
              <a:buSzPct val="92000"/>
              <a:defRPr sz="2000" b="1">
                <a:solidFill>
                  <a:srgbClr val="2996D6"/>
                </a:solidFill>
              </a:defRPr>
            </a:pPr>
            <a:r>
              <a:rPr lang="en-US" sz="3200" dirty="0">
                <a:solidFill>
                  <a:schemeClr val="tx1"/>
                </a:solidFill>
              </a:rPr>
              <a:t>Some WPNPs have up to six or nine categories of martials such as: </a:t>
            </a:r>
            <a:r>
              <a:rPr lang="en-US" sz="3200" dirty="0">
                <a:solidFill>
                  <a:schemeClr val="accent1">
                    <a:lumMod val="75000"/>
                  </a:schemeClr>
                </a:solidFill>
              </a:rPr>
              <a:t>Pathogens, Metals, Venom, Virus (software), Nanotech, spirit(s), Gene tech, Quantum tech, etc.</a:t>
            </a:r>
          </a:p>
          <a:p>
            <a:pPr marL="593999" lvl="2" defTabSz="457200">
              <a:lnSpc>
                <a:spcPct val="90000"/>
              </a:lnSpc>
              <a:spcBef>
                <a:spcPts val="600"/>
              </a:spcBef>
              <a:buClr>
                <a:schemeClr val="accent1"/>
              </a:buClr>
              <a:buSzPct val="92000"/>
              <a:defRPr sz="2000" b="1">
                <a:solidFill>
                  <a:srgbClr val="2996D6"/>
                </a:solidFill>
              </a:defRPr>
            </a:pPr>
            <a:r>
              <a:rPr lang="en-US" sz="2400" dirty="0">
                <a:solidFill>
                  <a:schemeClr val="tx1"/>
                </a:solidFill>
              </a:rPr>
              <a:t> </a:t>
            </a:r>
            <a:endParaRPr sz="2400" dirty="0">
              <a:solidFill>
                <a:schemeClr val="tx1"/>
              </a:solidFill>
            </a:endParaRPr>
          </a:p>
        </p:txBody>
      </p:sp>
    </p:spTree>
    <p:extLst>
      <p:ext uri="{BB962C8B-B14F-4D97-AF65-F5344CB8AC3E}">
        <p14:creationId xmlns:p14="http://schemas.microsoft.com/office/powerpoint/2010/main" val="807853305"/>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 name="Title 1"/>
          <p:cNvSpPr txBox="1">
            <a:spLocks noGrp="1"/>
          </p:cNvSpPr>
          <p:nvPr>
            <p:ph type="title"/>
          </p:nvPr>
        </p:nvSpPr>
        <p:spPr>
          <a:xfrm>
            <a:off x="535709" y="443536"/>
            <a:ext cx="11255532" cy="1188723"/>
          </a:xfrm>
          <a:prstGeom prst="rect">
            <a:avLst/>
          </a:prstGeom>
        </p:spPr>
        <p:txBody>
          <a:bodyPr/>
          <a:lstStyle/>
          <a:p>
            <a:pPr algn="ctr"/>
            <a:r>
              <a:rPr sz="3600" dirty="0"/>
              <a:t>What are SIT Nanotech?</a:t>
            </a:r>
            <a:br>
              <a:rPr dirty="0"/>
            </a:br>
            <a:endParaRPr dirty="0"/>
          </a:p>
        </p:txBody>
      </p:sp>
      <p:sp>
        <p:nvSpPr>
          <p:cNvPr id="150" name="Content Placeholder 2"/>
          <p:cNvSpPr txBox="1">
            <a:spLocks noGrp="1"/>
          </p:cNvSpPr>
          <p:nvPr>
            <p:ph type="body" sz="half" idx="1"/>
          </p:nvPr>
        </p:nvSpPr>
        <p:spPr>
          <a:xfrm>
            <a:off x="340543" y="1418889"/>
            <a:ext cx="11854707" cy="2373757"/>
          </a:xfrm>
          <a:prstGeom prst="rect">
            <a:avLst/>
          </a:prstGeom>
        </p:spPr>
        <p:txBody>
          <a:bodyPr>
            <a:noAutofit/>
          </a:bodyPr>
          <a:lstStyle/>
          <a:p>
            <a:pPr marL="284579" indent="-284579" defTabSz="425195">
              <a:lnSpc>
                <a:spcPct val="99000"/>
              </a:lnSpc>
              <a:spcBef>
                <a:spcPts val="500"/>
              </a:spcBef>
              <a:buClr>
                <a:schemeClr val="accent1">
                  <a:lumMod val="75000"/>
                </a:schemeClr>
              </a:buClr>
              <a:defRPr sz="2046" b="1"/>
            </a:pPr>
            <a:r>
              <a:rPr sz="2800" dirty="0"/>
              <a:t>SIT/Nanotech </a:t>
            </a:r>
            <a:r>
              <a:rPr sz="2800" b="0" dirty="0"/>
              <a:t>– The most disturbing information!</a:t>
            </a:r>
            <a:endParaRPr lang="en-US" sz="2800" b="0" dirty="0"/>
          </a:p>
          <a:p>
            <a:pPr marL="284579" indent="-284579" defTabSz="425195">
              <a:lnSpc>
                <a:spcPct val="99000"/>
              </a:lnSpc>
              <a:spcBef>
                <a:spcPts val="500"/>
              </a:spcBef>
              <a:defRPr sz="2046" b="1"/>
            </a:pPr>
            <a:endParaRPr sz="2800" dirty="0"/>
          </a:p>
          <a:p>
            <a:pPr marL="284579" indent="-284579" defTabSz="425195">
              <a:lnSpc>
                <a:spcPct val="99000"/>
              </a:lnSpc>
              <a:spcBef>
                <a:spcPts val="500"/>
              </a:spcBef>
              <a:buClr>
                <a:schemeClr val="accent1">
                  <a:lumMod val="75000"/>
                </a:schemeClr>
              </a:buClr>
              <a:defRPr sz="2046" b="1"/>
            </a:pPr>
            <a:r>
              <a:rPr sz="2800" dirty="0"/>
              <a:t>SIT</a:t>
            </a:r>
            <a:r>
              <a:rPr sz="2800" b="0" dirty="0"/>
              <a:t> – means “Satanic Information Technology”. This technology was </a:t>
            </a:r>
            <a:r>
              <a:rPr sz="2800" i="1" u="sng" dirty="0"/>
              <a:t>not invented by man, </a:t>
            </a:r>
            <a:r>
              <a:rPr sz="2800" b="0" dirty="0"/>
              <a:t>by himself. Both WPNPs and SIT began with Project Paperclip – Nazi doctors and scientist that were consulting </a:t>
            </a:r>
            <a:r>
              <a:rPr sz="2800" b="0" dirty="0">
                <a:solidFill>
                  <a:srgbClr val="535353"/>
                </a:solidFill>
              </a:rPr>
              <a:t>with fallen angels and/or demons/Nephilim then brought to America and other nations.</a:t>
            </a:r>
          </a:p>
        </p:txBody>
      </p:sp>
      <p:pic>
        <p:nvPicPr>
          <p:cNvPr id="151" name="Screen Shot 2020-08-05 at 10.07.19 AM.png" descr="Screen Shot 2020-08-05 at 10.07.19 AM.png"/>
          <p:cNvPicPr>
            <a:picLocks noChangeAspect="1"/>
          </p:cNvPicPr>
          <p:nvPr/>
        </p:nvPicPr>
        <p:blipFill>
          <a:blip r:embed="rId2"/>
          <a:stretch>
            <a:fillRect/>
          </a:stretch>
        </p:blipFill>
        <p:spPr>
          <a:xfrm>
            <a:off x="256070" y="4598633"/>
            <a:ext cx="5075275" cy="2102976"/>
          </a:xfrm>
          <a:prstGeom prst="rect">
            <a:avLst/>
          </a:prstGeom>
          <a:ln w="12700">
            <a:miter lim="400000"/>
          </a:ln>
        </p:spPr>
      </p:pic>
      <p:sp>
        <p:nvSpPr>
          <p:cNvPr id="152" name="SIT – Nano size, such as Smart Dust created by DARPA. Universal exposure, most people have multiple types.…"/>
          <p:cNvSpPr txBox="1"/>
          <p:nvPr/>
        </p:nvSpPr>
        <p:spPr>
          <a:xfrm>
            <a:off x="340543" y="3792646"/>
            <a:ext cx="6490051" cy="42748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marL="305999" indent="-305999" defTabSz="457200">
              <a:lnSpc>
                <a:spcPct val="99000"/>
              </a:lnSpc>
              <a:spcBef>
                <a:spcPts val="600"/>
              </a:spcBef>
              <a:buClr>
                <a:schemeClr val="accent1"/>
              </a:buClr>
              <a:buSzPct val="92000"/>
              <a:buChar char="◼"/>
              <a:defRPr sz="2200" b="1">
                <a:solidFill>
                  <a:srgbClr val="404040"/>
                </a:solidFill>
              </a:defRPr>
            </a:pPr>
            <a:endParaRPr lang="en-US" b="0" dirty="0"/>
          </a:p>
        </p:txBody>
      </p:sp>
      <p:pic>
        <p:nvPicPr>
          <p:cNvPr id="3" name="Picture 2">
            <a:extLst>
              <a:ext uri="{FF2B5EF4-FFF2-40B4-BE49-F238E27FC236}">
                <a16:creationId xmlns:a16="http://schemas.microsoft.com/office/drawing/2014/main" id="{58116235-E034-0E69-7448-DBC853BA708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52679" y="4039929"/>
            <a:ext cx="1709927" cy="2661680"/>
          </a:xfrm>
          <a:prstGeom prst="rect">
            <a:avLst/>
          </a:prstGeom>
        </p:spPr>
      </p:pic>
    </p:spTree>
    <p:extLst>
      <p:ext uri="{BB962C8B-B14F-4D97-AF65-F5344CB8AC3E}">
        <p14:creationId xmlns:p14="http://schemas.microsoft.com/office/powerpoint/2010/main" val="3837874626"/>
      </p:ext>
    </p:extLst>
  </p:cSld>
  <p:clrMapOvr>
    <a:masterClrMapping/>
  </p:clrMapOvr>
  <p:transition spd="med"/>
</p:sld>
</file>

<file path=ppt/theme/theme1.xml><?xml version="1.0" encoding="utf-8"?>
<a:theme xmlns:a="http://schemas.openxmlformats.org/drawingml/2006/main" name="DividendVTI">
  <a:themeElements>
    <a:clrScheme name="DividendVTI">
      <a:dk1>
        <a:srgbClr val="000000"/>
      </a:dk1>
      <a:lt1>
        <a:srgbClr val="FFFFFF"/>
      </a:lt1>
      <a:dk2>
        <a:srgbClr val="A7A7A7"/>
      </a:dk2>
      <a:lt2>
        <a:srgbClr val="535353"/>
      </a:lt2>
      <a:accent1>
        <a:srgbClr val="71B9E4"/>
      </a:accent1>
      <a:accent2>
        <a:srgbClr val="E25D3C"/>
      </a:accent2>
      <a:accent3>
        <a:srgbClr val="BDB59D"/>
      </a:accent3>
      <a:accent4>
        <a:srgbClr val="A5AB81"/>
      </a:accent4>
      <a:accent5>
        <a:srgbClr val="7BA79D"/>
      </a:accent5>
      <a:accent6>
        <a:srgbClr val="968C8C"/>
      </a:accent6>
      <a:hlink>
        <a:srgbClr val="0000FF"/>
      </a:hlink>
      <a:folHlink>
        <a:srgbClr val="FF00FF"/>
      </a:folHlink>
    </a:clrScheme>
    <a:fontScheme name="DividendVTI">
      <a:majorFont>
        <a:latin typeface="Franklin Gothic Book"/>
        <a:ea typeface="Franklin Gothic Book"/>
        <a:cs typeface="Franklin Gothic Book"/>
      </a:majorFont>
      <a:minorFont>
        <a:latin typeface="Helvetica"/>
        <a:ea typeface="Helvetica"/>
        <a:cs typeface="Helvetica"/>
      </a:minorFont>
    </a:fontScheme>
    <a:fmtScheme name="DividendVTI">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5000"/>
              </a:srgbClr>
            </a:outerShdw>
          </a:effectLst>
        </a:effectStyle>
        <a:effectStyle>
          <a:effectLst>
            <a:outerShdw blurRad="38100" dist="25400" dir="5400000" rotWithShape="0">
              <a:srgbClr val="000000">
                <a:alpha val="55000"/>
              </a:srgbClr>
            </a:outerShdw>
          </a:effectLst>
        </a:effectStyle>
        <a:effectStyle>
          <a:effectLst>
            <a:outerShdw blurRad="38100" dist="25400" dir="5400000" rotWithShape="0">
              <a:srgbClr val="000000">
                <a:alpha val="5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5400" dir="5400000" rotWithShape="0">
            <a:srgbClr val="000000">
              <a:alpha val="55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Franklin Gothic Book"/>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5400" dir="5400000" rotWithShape="0">
            <a:srgbClr val="000000">
              <a:alpha val="5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Franklin Gothic Book"/>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DividendVTI">
  <a:themeElements>
    <a:clrScheme name="DividendVTI">
      <a:dk1>
        <a:srgbClr val="000000"/>
      </a:dk1>
      <a:lt1>
        <a:srgbClr val="FFFFFF"/>
      </a:lt1>
      <a:dk2>
        <a:srgbClr val="A7A7A7"/>
      </a:dk2>
      <a:lt2>
        <a:srgbClr val="535353"/>
      </a:lt2>
      <a:accent1>
        <a:srgbClr val="71B9E4"/>
      </a:accent1>
      <a:accent2>
        <a:srgbClr val="E25D3C"/>
      </a:accent2>
      <a:accent3>
        <a:srgbClr val="BDB59D"/>
      </a:accent3>
      <a:accent4>
        <a:srgbClr val="A5AB81"/>
      </a:accent4>
      <a:accent5>
        <a:srgbClr val="7BA79D"/>
      </a:accent5>
      <a:accent6>
        <a:srgbClr val="968C8C"/>
      </a:accent6>
      <a:hlink>
        <a:srgbClr val="0000FF"/>
      </a:hlink>
      <a:folHlink>
        <a:srgbClr val="FF00FF"/>
      </a:folHlink>
    </a:clrScheme>
    <a:fontScheme name="DividendVTI">
      <a:majorFont>
        <a:latin typeface="Franklin Gothic Book"/>
        <a:ea typeface="Franklin Gothic Book"/>
        <a:cs typeface="Franklin Gothic Book"/>
      </a:majorFont>
      <a:minorFont>
        <a:latin typeface="Helvetica"/>
        <a:ea typeface="Helvetica"/>
        <a:cs typeface="Helvetica"/>
      </a:minorFont>
    </a:fontScheme>
    <a:fmtScheme name="DividendVTI">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5000"/>
              </a:srgbClr>
            </a:outerShdw>
          </a:effectLst>
        </a:effectStyle>
        <a:effectStyle>
          <a:effectLst>
            <a:outerShdw blurRad="38100" dist="25400" dir="5400000" rotWithShape="0">
              <a:srgbClr val="000000">
                <a:alpha val="55000"/>
              </a:srgbClr>
            </a:outerShdw>
          </a:effectLst>
        </a:effectStyle>
        <a:effectStyle>
          <a:effectLst>
            <a:outerShdw blurRad="38100" dist="25400" dir="5400000" rotWithShape="0">
              <a:srgbClr val="000000">
                <a:alpha val="5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5400" dir="5400000" rotWithShape="0">
            <a:srgbClr val="000000">
              <a:alpha val="55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Franklin Gothic Book"/>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5400" dir="5400000" rotWithShape="0">
            <a:srgbClr val="000000">
              <a:alpha val="5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Franklin Gothic Book"/>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1716</TotalTime>
  <Words>2146</Words>
  <Application>Microsoft Office PowerPoint</Application>
  <PresentationFormat>Widescreen</PresentationFormat>
  <Paragraphs>301</Paragraphs>
  <Slides>31</Slides>
  <Notes>0</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31</vt:i4>
      </vt:variant>
    </vt:vector>
  </HeadingPairs>
  <TitlesOfParts>
    <vt:vector size="42" baseType="lpstr">
      <vt:lpstr>Arial</vt:lpstr>
      <vt:lpstr>Arial Black</vt:lpstr>
      <vt:lpstr>Calibri</vt:lpstr>
      <vt:lpstr>Calibri Light</vt:lpstr>
      <vt:lpstr>Franklin Gothic Book</vt:lpstr>
      <vt:lpstr>Franklin Gothic Demi</vt:lpstr>
      <vt:lpstr>Gill Sans MT</vt:lpstr>
      <vt:lpstr>Verdana</vt:lpstr>
      <vt:lpstr>Wingdings</vt:lpstr>
      <vt:lpstr>DividendVTI</vt:lpstr>
      <vt:lpstr>1_Office Theme</vt:lpstr>
      <vt:lpstr>What they are putting in is from the pit of hell</vt:lpstr>
      <vt:lpstr>Biophysics – How the Energetic Body works</vt:lpstr>
      <vt:lpstr>PowerPoint Presentation</vt:lpstr>
      <vt:lpstr>HOW THE BODY REALLY WORKS!   THE CORRECTED LEVELS OF STRUCTURAL ORGANIZATION </vt:lpstr>
      <vt:lpstr>Nanotechnology</vt:lpstr>
      <vt:lpstr>Nanotechnology</vt:lpstr>
      <vt:lpstr>What are Weaponized Pathogens? </vt:lpstr>
      <vt:lpstr>Three Main Things that Make up WPNPs: </vt:lpstr>
      <vt:lpstr>What are SIT Nanotech? </vt:lpstr>
      <vt:lpstr>What are SIT Nanotech? </vt:lpstr>
      <vt:lpstr>SIT – 22 Types/Kinds &amp; function </vt:lpstr>
      <vt:lpstr>PowerPoint Presentation</vt:lpstr>
      <vt:lpstr>MIT News: An On-off switch for gene editing</vt:lpstr>
      <vt:lpstr>WPNPs Exposure – how does one get them? </vt:lpstr>
      <vt:lpstr>Signs of WPNPs infections</vt:lpstr>
      <vt:lpstr>WPNP vs Biological Warfare &amp; Other Man-made stuff </vt:lpstr>
      <vt:lpstr>How do WPNPs function and/or Attack? </vt:lpstr>
      <vt:lpstr>PowerPoint Presentation</vt:lpstr>
      <vt:lpstr>What is the Matrix?</vt:lpstr>
      <vt:lpstr>What is the Matrix?</vt:lpstr>
      <vt:lpstr>Virus Tech – Wait what is a virus???</vt:lpstr>
      <vt:lpstr>Virus is Bad Software</vt:lpstr>
      <vt:lpstr>What About Covid &amp; Current Events</vt:lpstr>
      <vt:lpstr>What About Covid &amp; Current Events</vt:lpstr>
      <vt:lpstr>What About Covid &amp; Current Events</vt:lpstr>
      <vt:lpstr>What About Covid &amp; Current Events</vt:lpstr>
      <vt:lpstr>coherent restore</vt:lpstr>
      <vt:lpstr>PowerPoint Presentation</vt:lpstr>
      <vt:lpstr>ATB Coherent Restore Hope for mankind!!</vt:lpstr>
      <vt:lpstr>What you can Do to protect yourself!!</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Weaponized Pathogens &amp; Nanotech</dc:title>
  <dc:creator>Alphonzo Monzo</dc:creator>
  <cp:lastModifiedBy>Alphonzo Monzo</cp:lastModifiedBy>
  <cp:revision>80</cp:revision>
  <cp:lastPrinted>2022-09-15T13:54:53Z</cp:lastPrinted>
  <dcterms:modified xsi:type="dcterms:W3CDTF">2022-11-23T19:29:37Z</dcterms:modified>
</cp:coreProperties>
</file>